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1b6efd035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656edf0c94f6a"/>
  </p:sldMasterIdLst>
  <p:sldIdLst>
    <p:sldId xmlns:r="http://schemas.openxmlformats.org/officeDocument/2006/relationships" id="256" r:id="R57e25e86a3474cbe"/>
    <p:sldId xmlns:r="http://schemas.openxmlformats.org/officeDocument/2006/relationships" id="257" r:id="Rfd70b45f4e8f4bb0"/>
    <p:sldId xmlns:r="http://schemas.openxmlformats.org/officeDocument/2006/relationships" id="258" r:id="Re430d3ff233c4318"/>
    <p:sldId xmlns:r="http://schemas.openxmlformats.org/officeDocument/2006/relationships" id="259" r:id="R77bd0c666be441ad"/>
    <p:sldId xmlns:r="http://schemas.openxmlformats.org/officeDocument/2006/relationships" id="260" r:id="R8f79e381865748a8"/>
    <p:sldId xmlns:r="http://schemas.openxmlformats.org/officeDocument/2006/relationships" id="261" r:id="R86037f2854a54f79"/>
    <p:sldId xmlns:r="http://schemas.openxmlformats.org/officeDocument/2006/relationships" id="262" r:id="Rbbcecdfc50e7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656edf0c94f6a" /><Relationship Type="http://schemas.openxmlformats.org/officeDocument/2006/relationships/slide" Target="/ppt/slides/slide1.xml" Id="R57e25e86a3474cbe" /><Relationship Type="http://schemas.openxmlformats.org/officeDocument/2006/relationships/slide" Target="/ppt/slides/slide2.xml" Id="Rfd70b45f4e8f4bb0" /><Relationship Type="http://schemas.openxmlformats.org/officeDocument/2006/relationships/slide" Target="/ppt/slides/slide3.xml" Id="Re430d3ff233c4318" /><Relationship Type="http://schemas.openxmlformats.org/officeDocument/2006/relationships/slide" Target="/ppt/slides/slide4.xml" Id="R77bd0c666be441ad" /><Relationship Type="http://schemas.openxmlformats.org/officeDocument/2006/relationships/slide" Target="/ppt/slides/slide5.xml" Id="R8f79e381865748a8" /><Relationship Type="http://schemas.openxmlformats.org/officeDocument/2006/relationships/slide" Target="/ppt/slides/slide6.xml" Id="R86037f2854a54f79" /><Relationship Type="http://schemas.openxmlformats.org/officeDocument/2006/relationships/slide" Target="/ppt/slides/slide7.xml" Id="Rbbcecdfc50e7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4d6129168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6ba06395d4de8" /><Relationship Type="http://schemas.openxmlformats.org/officeDocument/2006/relationships/theme" Target="/ppt/slideMasters/theme/theme1.xml" Id="R9102dd6189e7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6ba06395d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ea00b7d4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28fa656c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86736dc4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f9994d7c7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b31f1f1fe49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92e3d67a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01eb7ae8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HALSTEINSLID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HALSTEINSLID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5 668 709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2 902 905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925 808 571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HALSTEINSLID AS</a:t>
            </a:r>
          </a:p>
        </p:txBody>
      </p:sp>
    </p:spTree>
  </p:cSld>
  <p:clrMapOvr>
    <a:masterClrMapping xmlns:a="http://schemas.openxmlformats.org/drawingml/2006/main"/>
  </p:clrMapOvr>
</p:sld>
</file>