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d9f6d9ff4f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c43d993af247d5"/>
  </p:sldMasterIdLst>
  <p:sldIdLst>
    <p:sldId xmlns:r="http://schemas.openxmlformats.org/officeDocument/2006/relationships" id="256" r:id="R2c6cacb2b171407d"/>
    <p:sldId xmlns:r="http://schemas.openxmlformats.org/officeDocument/2006/relationships" id="257" r:id="R96a80d8ab630483d"/>
    <p:sldId xmlns:r="http://schemas.openxmlformats.org/officeDocument/2006/relationships" id="258" r:id="R4d64e1fe6c6340fe"/>
    <p:sldId xmlns:r="http://schemas.openxmlformats.org/officeDocument/2006/relationships" id="259" r:id="R2552c64fcb9f4c70"/>
    <p:sldId xmlns:r="http://schemas.openxmlformats.org/officeDocument/2006/relationships" id="260" r:id="R37909bd86b544cad"/>
    <p:sldId xmlns:r="http://schemas.openxmlformats.org/officeDocument/2006/relationships" id="261" r:id="R13501a9a30b04d5a"/>
    <p:sldId xmlns:r="http://schemas.openxmlformats.org/officeDocument/2006/relationships" id="262" r:id="Ra2629429507942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43d993af247d5" /><Relationship Type="http://schemas.openxmlformats.org/officeDocument/2006/relationships/slide" Target="/ppt/slides/slide1.xml" Id="R2c6cacb2b171407d" /><Relationship Type="http://schemas.openxmlformats.org/officeDocument/2006/relationships/slide" Target="/ppt/slides/slide2.xml" Id="R96a80d8ab630483d" /><Relationship Type="http://schemas.openxmlformats.org/officeDocument/2006/relationships/slide" Target="/ppt/slides/slide3.xml" Id="R4d64e1fe6c6340fe" /><Relationship Type="http://schemas.openxmlformats.org/officeDocument/2006/relationships/slide" Target="/ppt/slides/slide4.xml" Id="R2552c64fcb9f4c70" /><Relationship Type="http://schemas.openxmlformats.org/officeDocument/2006/relationships/slide" Target="/ppt/slides/slide5.xml" Id="R37909bd86b544cad" /><Relationship Type="http://schemas.openxmlformats.org/officeDocument/2006/relationships/slide" Target="/ppt/slides/slide6.xml" Id="R13501a9a30b04d5a" /><Relationship Type="http://schemas.openxmlformats.org/officeDocument/2006/relationships/slide" Target="/ppt/slides/slide7.xml" Id="Ra2629429507942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6f93cd75543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136a996114b60" /><Relationship Type="http://schemas.openxmlformats.org/officeDocument/2006/relationships/theme" Target="/ppt/slideMasters/theme/theme1.xml" Id="R96b085004f76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136a996114b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854e4be094d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cb5ff1e294c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65592337441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5fee1175540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da9ed74eb41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c8189786c4a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c4c8accd1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CONTÉR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CONTÉR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1 533 126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4A-B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BJØRKLI KARLSEN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925 814 156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CONTÉR HOLDING AS</a:t>
            </a:r>
          </a:p>
        </p:txBody>
      </p:sp>
    </p:spTree>
  </p:cSld>
  <p:clrMapOvr>
    <a:masterClrMapping xmlns:a="http://schemas.openxmlformats.org/drawingml/2006/main"/>
  </p:clrMapOvr>
</p:sld>
</file>