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61dafb314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01cb2b7a84f9e"/>
  </p:sldMasterIdLst>
  <p:sldIdLst>
    <p:sldId xmlns:r="http://schemas.openxmlformats.org/officeDocument/2006/relationships" id="256" r:id="R699f976f422f4041"/>
    <p:sldId xmlns:r="http://schemas.openxmlformats.org/officeDocument/2006/relationships" id="257" r:id="R8ce77b95cf9448cb"/>
    <p:sldId xmlns:r="http://schemas.openxmlformats.org/officeDocument/2006/relationships" id="258" r:id="R411f88e7dcb740a8"/>
    <p:sldId xmlns:r="http://schemas.openxmlformats.org/officeDocument/2006/relationships" id="259" r:id="Ra9645029d88241bb"/>
    <p:sldId xmlns:r="http://schemas.openxmlformats.org/officeDocument/2006/relationships" id="260" r:id="Rf580d03685f241f8"/>
    <p:sldId xmlns:r="http://schemas.openxmlformats.org/officeDocument/2006/relationships" id="261" r:id="R8b091c881d9543ca"/>
    <p:sldId xmlns:r="http://schemas.openxmlformats.org/officeDocument/2006/relationships" id="262" r:id="Rb68b2719d45e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01cb2b7a84f9e" /><Relationship Type="http://schemas.openxmlformats.org/officeDocument/2006/relationships/slide" Target="/ppt/slides/slide1.xml" Id="R699f976f422f4041" /><Relationship Type="http://schemas.openxmlformats.org/officeDocument/2006/relationships/slide" Target="/ppt/slides/slide2.xml" Id="R8ce77b95cf9448cb" /><Relationship Type="http://schemas.openxmlformats.org/officeDocument/2006/relationships/slide" Target="/ppt/slides/slide3.xml" Id="R411f88e7dcb740a8" /><Relationship Type="http://schemas.openxmlformats.org/officeDocument/2006/relationships/slide" Target="/ppt/slides/slide4.xml" Id="Ra9645029d88241bb" /><Relationship Type="http://schemas.openxmlformats.org/officeDocument/2006/relationships/slide" Target="/ppt/slides/slide5.xml" Id="Rf580d03685f241f8" /><Relationship Type="http://schemas.openxmlformats.org/officeDocument/2006/relationships/slide" Target="/ppt/slides/slide6.xml" Id="R8b091c881d9543ca" /><Relationship Type="http://schemas.openxmlformats.org/officeDocument/2006/relationships/slide" Target="/ppt/slides/slide7.xml" Id="Rb68b2719d45e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033fba24e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f240899947b3" /><Relationship Type="http://schemas.openxmlformats.org/officeDocument/2006/relationships/theme" Target="/ppt/slideMasters/theme/theme1.xml" Id="R7f433b639313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2f2408999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3c64ff4c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aed590a5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a52131b2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c19afa06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e7c28a03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5eb49e83a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d186a752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