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993b69d52747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ca36d3be6a4b05"/>
  </p:sldMasterIdLst>
  <p:sldIdLst>
    <p:sldId xmlns:r="http://schemas.openxmlformats.org/officeDocument/2006/relationships" id="256" r:id="R969f9e0645654c14"/>
    <p:sldId xmlns:r="http://schemas.openxmlformats.org/officeDocument/2006/relationships" id="257" r:id="R9ac2c4d93a914ee6"/>
    <p:sldId xmlns:r="http://schemas.openxmlformats.org/officeDocument/2006/relationships" id="258" r:id="R48935b1fe9594f7b"/>
    <p:sldId xmlns:r="http://schemas.openxmlformats.org/officeDocument/2006/relationships" id="259" r:id="R090b3d00ab044d9f"/>
    <p:sldId xmlns:r="http://schemas.openxmlformats.org/officeDocument/2006/relationships" id="260" r:id="R3e181b53d866461d"/>
    <p:sldId xmlns:r="http://schemas.openxmlformats.org/officeDocument/2006/relationships" id="261" r:id="R5bebb2c1c8654b90"/>
    <p:sldId xmlns:r="http://schemas.openxmlformats.org/officeDocument/2006/relationships" id="262" r:id="Red59242dd55a4e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ca36d3be6a4b05" /><Relationship Type="http://schemas.openxmlformats.org/officeDocument/2006/relationships/slide" Target="/ppt/slides/slide1.xml" Id="R969f9e0645654c14" /><Relationship Type="http://schemas.openxmlformats.org/officeDocument/2006/relationships/slide" Target="/ppt/slides/slide2.xml" Id="R9ac2c4d93a914ee6" /><Relationship Type="http://schemas.openxmlformats.org/officeDocument/2006/relationships/slide" Target="/ppt/slides/slide3.xml" Id="R48935b1fe9594f7b" /><Relationship Type="http://schemas.openxmlformats.org/officeDocument/2006/relationships/slide" Target="/ppt/slides/slide4.xml" Id="R090b3d00ab044d9f" /><Relationship Type="http://schemas.openxmlformats.org/officeDocument/2006/relationships/slide" Target="/ppt/slides/slide5.xml" Id="R3e181b53d866461d" /><Relationship Type="http://schemas.openxmlformats.org/officeDocument/2006/relationships/slide" Target="/ppt/slides/slide6.xml" Id="R5bebb2c1c8654b90" /><Relationship Type="http://schemas.openxmlformats.org/officeDocument/2006/relationships/slide" Target="/ppt/slides/slide7.xml" Id="Red59242dd55a4e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76f150ec264e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eea168c674850" /><Relationship Type="http://schemas.openxmlformats.org/officeDocument/2006/relationships/theme" Target="/ppt/slideMasters/theme/theme1.xml" Id="R5bc4faa18b0c49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beea168c6748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23327c6434b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0ceec1d6848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25745237149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44f30e5d843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d21cf3cf44f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93c5910184f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94d5695ce4f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OFFSHORE WIND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−1 932 874 000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133 101 000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592 978 000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MAINSTREAM RENEWABLE POWER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