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4e918c20af4e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572e87bc244512"/>
  </p:sldMasterIdLst>
  <p:sldIdLst>
    <p:sldId xmlns:r="http://schemas.openxmlformats.org/officeDocument/2006/relationships" id="256" r:id="R17e467cee76c4f9c"/>
    <p:sldId xmlns:r="http://schemas.openxmlformats.org/officeDocument/2006/relationships" id="257" r:id="Ref27f8f619424bcb"/>
    <p:sldId xmlns:r="http://schemas.openxmlformats.org/officeDocument/2006/relationships" id="258" r:id="Rbd3f69266a0e4d4f"/>
    <p:sldId xmlns:r="http://schemas.openxmlformats.org/officeDocument/2006/relationships" id="259" r:id="Rf7239e5fa04a4e52"/>
    <p:sldId xmlns:r="http://schemas.openxmlformats.org/officeDocument/2006/relationships" id="260" r:id="Ra87dea44fa8f4311"/>
    <p:sldId xmlns:r="http://schemas.openxmlformats.org/officeDocument/2006/relationships" id="261" r:id="R26aaed1b356f4f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572e87bc244512" /><Relationship Type="http://schemas.openxmlformats.org/officeDocument/2006/relationships/slide" Target="/ppt/slides/slide1.xml" Id="R17e467cee76c4f9c" /><Relationship Type="http://schemas.openxmlformats.org/officeDocument/2006/relationships/slide" Target="/ppt/slides/slide2.xml" Id="Ref27f8f619424bcb" /><Relationship Type="http://schemas.openxmlformats.org/officeDocument/2006/relationships/slide" Target="/ppt/slides/slide3.xml" Id="Rbd3f69266a0e4d4f" /><Relationship Type="http://schemas.openxmlformats.org/officeDocument/2006/relationships/slide" Target="/ppt/slides/slide4.xml" Id="Rf7239e5fa04a4e52" /><Relationship Type="http://schemas.openxmlformats.org/officeDocument/2006/relationships/slide" Target="/ppt/slides/slide5.xml" Id="Ra87dea44fa8f4311" /><Relationship Type="http://schemas.openxmlformats.org/officeDocument/2006/relationships/slide" Target="/ppt/slides/slide6.xml" Id="R26aaed1b356f4f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9a36d02e6948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eb36019464b22" /><Relationship Type="http://schemas.openxmlformats.org/officeDocument/2006/relationships/theme" Target="/ppt/slideMasters/theme/theme1.xml" Id="Rf7591e27f8864d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beb36019464b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b0c1e9b3a49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bd5b7e48746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fdd2b044b47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4196d7ec043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76de6581241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6390ab85a47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INTRA REVISJON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INTRA REVISJON DA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10 215 382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4 492 743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4 432 800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1 173 273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3 364 227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925 872 830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