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79f83036448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f574afe49416a"/>
  </p:sldMasterIdLst>
  <p:sldIdLst>
    <p:sldId xmlns:r="http://schemas.openxmlformats.org/officeDocument/2006/relationships" id="256" r:id="R04d4e24c67ca4832"/>
    <p:sldId xmlns:r="http://schemas.openxmlformats.org/officeDocument/2006/relationships" id="257" r:id="Re4686171a45e460f"/>
    <p:sldId xmlns:r="http://schemas.openxmlformats.org/officeDocument/2006/relationships" id="258" r:id="Ra67ca1ea79e54295"/>
    <p:sldId xmlns:r="http://schemas.openxmlformats.org/officeDocument/2006/relationships" id="259" r:id="Rd9e8a034026e43e1"/>
    <p:sldId xmlns:r="http://schemas.openxmlformats.org/officeDocument/2006/relationships" id="260" r:id="Rf9db5cb6273548d3"/>
    <p:sldId xmlns:r="http://schemas.openxmlformats.org/officeDocument/2006/relationships" id="261" r:id="R99fbe16b49e54304"/>
    <p:sldId xmlns:r="http://schemas.openxmlformats.org/officeDocument/2006/relationships" id="262" r:id="R83c9d43eec9c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f574afe49416a" /><Relationship Type="http://schemas.openxmlformats.org/officeDocument/2006/relationships/slide" Target="/ppt/slides/slide1.xml" Id="R04d4e24c67ca4832" /><Relationship Type="http://schemas.openxmlformats.org/officeDocument/2006/relationships/slide" Target="/ppt/slides/slide2.xml" Id="Re4686171a45e460f" /><Relationship Type="http://schemas.openxmlformats.org/officeDocument/2006/relationships/slide" Target="/ppt/slides/slide3.xml" Id="Ra67ca1ea79e54295" /><Relationship Type="http://schemas.openxmlformats.org/officeDocument/2006/relationships/slide" Target="/ppt/slides/slide4.xml" Id="Rd9e8a034026e43e1" /><Relationship Type="http://schemas.openxmlformats.org/officeDocument/2006/relationships/slide" Target="/ppt/slides/slide5.xml" Id="Rf9db5cb6273548d3" /><Relationship Type="http://schemas.openxmlformats.org/officeDocument/2006/relationships/slide" Target="/ppt/slides/slide6.xml" Id="R99fbe16b49e54304" /><Relationship Type="http://schemas.openxmlformats.org/officeDocument/2006/relationships/slide" Target="/ppt/slides/slide7.xml" Id="R83c9d43eec9c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21c170b2d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73c687a934228" /><Relationship Type="http://schemas.openxmlformats.org/officeDocument/2006/relationships/theme" Target="/ppt/slideMasters/theme/theme1.xml" Id="R137c282a476b4e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073c687a93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d689c919240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697683c29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5b8a09481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24f86a93749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07290b33f41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af2d335d243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722e2399a49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FINCKELSEN &amp; HILMARSEN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FINCKELSEN &amp; HILMARSEN REVISJON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HF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HILMARSEN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FINCKELSEN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925 884 499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