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50b4699a3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9acc5f6044ed6"/>
  </p:sldMasterIdLst>
  <p:sldIdLst>
    <p:sldId xmlns:r="http://schemas.openxmlformats.org/officeDocument/2006/relationships" id="256" r:id="R6cc4e465934f48e7"/>
    <p:sldId xmlns:r="http://schemas.openxmlformats.org/officeDocument/2006/relationships" id="257" r:id="R8e46e18ef13244fa"/>
    <p:sldId xmlns:r="http://schemas.openxmlformats.org/officeDocument/2006/relationships" id="258" r:id="Rd150fd063fa346b5"/>
    <p:sldId xmlns:r="http://schemas.openxmlformats.org/officeDocument/2006/relationships" id="259" r:id="R00a10e0cf39d4399"/>
    <p:sldId xmlns:r="http://schemas.openxmlformats.org/officeDocument/2006/relationships" id="260" r:id="Rae918a44021448e6"/>
    <p:sldId xmlns:r="http://schemas.openxmlformats.org/officeDocument/2006/relationships" id="261" r:id="R759b67afda1b4475"/>
    <p:sldId xmlns:r="http://schemas.openxmlformats.org/officeDocument/2006/relationships" id="262" r:id="R3ace95e4e223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9acc5f6044ed6" /><Relationship Type="http://schemas.openxmlformats.org/officeDocument/2006/relationships/slide" Target="/ppt/slides/slide1.xml" Id="R6cc4e465934f48e7" /><Relationship Type="http://schemas.openxmlformats.org/officeDocument/2006/relationships/slide" Target="/ppt/slides/slide2.xml" Id="R8e46e18ef13244fa" /><Relationship Type="http://schemas.openxmlformats.org/officeDocument/2006/relationships/slide" Target="/ppt/slides/slide3.xml" Id="Rd150fd063fa346b5" /><Relationship Type="http://schemas.openxmlformats.org/officeDocument/2006/relationships/slide" Target="/ppt/slides/slide4.xml" Id="R00a10e0cf39d4399" /><Relationship Type="http://schemas.openxmlformats.org/officeDocument/2006/relationships/slide" Target="/ppt/slides/slide5.xml" Id="Rae918a44021448e6" /><Relationship Type="http://schemas.openxmlformats.org/officeDocument/2006/relationships/slide" Target="/ppt/slides/slide6.xml" Id="R759b67afda1b4475" /><Relationship Type="http://schemas.openxmlformats.org/officeDocument/2006/relationships/slide" Target="/ppt/slides/slide7.xml" Id="R3ace95e4e223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a1b707b76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723665374f18" /><Relationship Type="http://schemas.openxmlformats.org/officeDocument/2006/relationships/theme" Target="/ppt/slideMasters/theme/theme1.xml" Id="R8f8d96a6d961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472366537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ce201e0f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d34114b5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ab6fb3faf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7e7e3099d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344a732f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5729b8674b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49955ad9e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74 436 479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122 175 670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176 660 651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SESU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