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827dafb6c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d9055dc034755"/>
  </p:sldMasterIdLst>
  <p:sldIdLst>
    <p:sldId xmlns:r="http://schemas.openxmlformats.org/officeDocument/2006/relationships" id="256" r:id="R54938ca9d5504b75"/>
    <p:sldId xmlns:r="http://schemas.openxmlformats.org/officeDocument/2006/relationships" id="257" r:id="R3631ce5916dc4944"/>
    <p:sldId xmlns:r="http://schemas.openxmlformats.org/officeDocument/2006/relationships" id="258" r:id="R9e932f7980ac46c2"/>
    <p:sldId xmlns:r="http://schemas.openxmlformats.org/officeDocument/2006/relationships" id="259" r:id="R2152b65d3242464d"/>
    <p:sldId xmlns:r="http://schemas.openxmlformats.org/officeDocument/2006/relationships" id="260" r:id="R72b8c35cfd7f4d08"/>
    <p:sldId xmlns:r="http://schemas.openxmlformats.org/officeDocument/2006/relationships" id="261" r:id="Rd6f7b247d7a34515"/>
    <p:sldId xmlns:r="http://schemas.openxmlformats.org/officeDocument/2006/relationships" id="262" r:id="Rf445be2d8c88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d9055dc034755" /><Relationship Type="http://schemas.openxmlformats.org/officeDocument/2006/relationships/slide" Target="/ppt/slides/slide1.xml" Id="R54938ca9d5504b75" /><Relationship Type="http://schemas.openxmlformats.org/officeDocument/2006/relationships/slide" Target="/ppt/slides/slide2.xml" Id="R3631ce5916dc4944" /><Relationship Type="http://schemas.openxmlformats.org/officeDocument/2006/relationships/slide" Target="/ppt/slides/slide3.xml" Id="R9e932f7980ac46c2" /><Relationship Type="http://schemas.openxmlformats.org/officeDocument/2006/relationships/slide" Target="/ppt/slides/slide4.xml" Id="R2152b65d3242464d" /><Relationship Type="http://schemas.openxmlformats.org/officeDocument/2006/relationships/slide" Target="/ppt/slides/slide5.xml" Id="R72b8c35cfd7f4d08" /><Relationship Type="http://schemas.openxmlformats.org/officeDocument/2006/relationships/slide" Target="/ppt/slides/slide6.xml" Id="Rd6f7b247d7a34515" /><Relationship Type="http://schemas.openxmlformats.org/officeDocument/2006/relationships/slide" Target="/ppt/slides/slide7.xml" Id="Rf445be2d8c88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57b76c7e24b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ca90e224d41a8" /><Relationship Type="http://schemas.openxmlformats.org/officeDocument/2006/relationships/theme" Target="/ppt/slideMasters/theme/theme1.xml" Id="R6b86f643092942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ca90e224d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71dad36b0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b956b3f01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04bca63ef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31e02626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1d70f56c3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93620a04b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87511e4b6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FINGAL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IRYNA JENSEN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BJØRN JENSEN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Leine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FINGAL AS</a:t>
            </a:r>
          </a:p>
        </p:txBody>
      </p:sp>
    </p:spTree>
  </p:cSld>
  <p:clrMapOvr>
    <a:masterClrMapping xmlns:a="http://schemas.openxmlformats.org/drawingml/2006/main"/>
  </p:clrMapOvr>
</p:sld>
</file>