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773bbb190c45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f74600d47d4a49"/>
  </p:sldMasterIdLst>
  <p:sldIdLst>
    <p:sldId xmlns:r="http://schemas.openxmlformats.org/officeDocument/2006/relationships" id="256" r:id="R8af20a6074a74b28"/>
    <p:sldId xmlns:r="http://schemas.openxmlformats.org/officeDocument/2006/relationships" id="257" r:id="Rab97e19366ca4ff3"/>
    <p:sldId xmlns:r="http://schemas.openxmlformats.org/officeDocument/2006/relationships" id="258" r:id="R261e3db6be204c2d"/>
    <p:sldId xmlns:r="http://schemas.openxmlformats.org/officeDocument/2006/relationships" id="259" r:id="R20915f0703f54ff7"/>
    <p:sldId xmlns:r="http://schemas.openxmlformats.org/officeDocument/2006/relationships" id="260" r:id="Rceeba9d87cf94ac7"/>
    <p:sldId xmlns:r="http://schemas.openxmlformats.org/officeDocument/2006/relationships" id="261" r:id="R4b5385167c434379"/>
    <p:sldId xmlns:r="http://schemas.openxmlformats.org/officeDocument/2006/relationships" id="262" r:id="Rb33e93f2e9794f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74600d47d4a49" /><Relationship Type="http://schemas.openxmlformats.org/officeDocument/2006/relationships/slide" Target="/ppt/slides/slide1.xml" Id="R8af20a6074a74b28" /><Relationship Type="http://schemas.openxmlformats.org/officeDocument/2006/relationships/slide" Target="/ppt/slides/slide2.xml" Id="Rab97e19366ca4ff3" /><Relationship Type="http://schemas.openxmlformats.org/officeDocument/2006/relationships/slide" Target="/ppt/slides/slide3.xml" Id="R261e3db6be204c2d" /><Relationship Type="http://schemas.openxmlformats.org/officeDocument/2006/relationships/slide" Target="/ppt/slides/slide4.xml" Id="R20915f0703f54ff7" /><Relationship Type="http://schemas.openxmlformats.org/officeDocument/2006/relationships/slide" Target="/ppt/slides/slide5.xml" Id="Rceeba9d87cf94ac7" /><Relationship Type="http://schemas.openxmlformats.org/officeDocument/2006/relationships/slide" Target="/ppt/slides/slide6.xml" Id="R4b5385167c434379" /><Relationship Type="http://schemas.openxmlformats.org/officeDocument/2006/relationships/slide" Target="/ppt/slides/slide7.xml" Id="Rb33e93f2e9794f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469cf4ea847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6a3ac756a4544" /><Relationship Type="http://schemas.openxmlformats.org/officeDocument/2006/relationships/theme" Target="/ppt/slideMasters/theme/theme1.xml" Id="R0d9b61a2870f45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26a3ac756a45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ef114ff3549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6730747944f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14ed6949d46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2594fa9a148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2cefa466041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a5d43002645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2d85af7ab4c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35 927 265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16 794 590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FINANS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post@loginfinans.no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925 913 731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