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b6a5d7a63a45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1ef24f1e804c97"/>
  </p:sldMasterIdLst>
  <p:sldIdLst>
    <p:sldId xmlns:r="http://schemas.openxmlformats.org/officeDocument/2006/relationships" id="256" r:id="Rcfb1081857304f00"/>
    <p:sldId xmlns:r="http://schemas.openxmlformats.org/officeDocument/2006/relationships" id="257" r:id="Rf69dc2c5ab8d4f66"/>
    <p:sldId xmlns:r="http://schemas.openxmlformats.org/officeDocument/2006/relationships" id="258" r:id="R32837b06712b40ca"/>
    <p:sldId xmlns:r="http://schemas.openxmlformats.org/officeDocument/2006/relationships" id="259" r:id="R3945fa9b8cee4e0a"/>
    <p:sldId xmlns:r="http://schemas.openxmlformats.org/officeDocument/2006/relationships" id="260" r:id="R9c36abf68b5149cb"/>
    <p:sldId xmlns:r="http://schemas.openxmlformats.org/officeDocument/2006/relationships" id="261" r:id="Ra0ae62e69ab24451"/>
    <p:sldId xmlns:r="http://schemas.openxmlformats.org/officeDocument/2006/relationships" id="262" r:id="R2b8dd711ca3644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1ef24f1e804c97" /><Relationship Type="http://schemas.openxmlformats.org/officeDocument/2006/relationships/slide" Target="/ppt/slides/slide1.xml" Id="Rcfb1081857304f00" /><Relationship Type="http://schemas.openxmlformats.org/officeDocument/2006/relationships/slide" Target="/ppt/slides/slide2.xml" Id="Rf69dc2c5ab8d4f66" /><Relationship Type="http://schemas.openxmlformats.org/officeDocument/2006/relationships/slide" Target="/ppt/slides/slide3.xml" Id="R32837b06712b40ca" /><Relationship Type="http://schemas.openxmlformats.org/officeDocument/2006/relationships/slide" Target="/ppt/slides/slide4.xml" Id="R3945fa9b8cee4e0a" /><Relationship Type="http://schemas.openxmlformats.org/officeDocument/2006/relationships/slide" Target="/ppt/slides/slide5.xml" Id="R9c36abf68b5149cb" /><Relationship Type="http://schemas.openxmlformats.org/officeDocument/2006/relationships/slide" Target="/ppt/slides/slide6.xml" Id="Ra0ae62e69ab24451" /><Relationship Type="http://schemas.openxmlformats.org/officeDocument/2006/relationships/slide" Target="/ppt/slides/slide7.xml" Id="R2b8dd711ca3644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9284e7202049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b787ef4cc744ec" /><Relationship Type="http://schemas.openxmlformats.org/officeDocument/2006/relationships/theme" Target="/ppt/slideMasters/theme/theme1.xml" Id="R78832ebfef784d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b787ef4cc744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a90d2b3af48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c32106c3246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02e48a58847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b91e8f3e844c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c91dd8d75344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80cac506a841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813d618a347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KK INVEST 4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INVEST 4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KK INVEST 4 AS ble etablert [år] og holder til i Åkrehamn.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INVEST 4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INVEST 4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INVEST 4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−28 651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661 224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23 281 658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23 469 448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INVEST 4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KRISTINA KNUTSEN PECK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GUDMUND JONNY KNUTSEN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INVEST 4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Elvebakkvegen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4270 Åkrehamn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925 919 969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 INVEST 4 AS</a:t>
            </a:r>
          </a:p>
        </p:txBody>
      </p:sp>
    </p:spTree>
  </p:cSld>
  <p:clrMapOvr>
    <a:masterClrMapping xmlns:a="http://schemas.openxmlformats.org/drawingml/2006/main"/>
  </p:clrMapOvr>
</p:sld>
</file>