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49c1ca381648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227ae9b4044a18"/>
  </p:sldMasterIdLst>
  <p:sldIdLst>
    <p:sldId xmlns:r="http://schemas.openxmlformats.org/officeDocument/2006/relationships" id="256" r:id="Rc2efdbeab7f645ae"/>
    <p:sldId xmlns:r="http://schemas.openxmlformats.org/officeDocument/2006/relationships" id="257" r:id="R5021619c3f954272"/>
    <p:sldId xmlns:r="http://schemas.openxmlformats.org/officeDocument/2006/relationships" id="258" r:id="R6b9f287784f04de5"/>
    <p:sldId xmlns:r="http://schemas.openxmlformats.org/officeDocument/2006/relationships" id="259" r:id="R683af95283464f69"/>
    <p:sldId xmlns:r="http://schemas.openxmlformats.org/officeDocument/2006/relationships" id="260" r:id="Rbc7585a330d6439d"/>
    <p:sldId xmlns:r="http://schemas.openxmlformats.org/officeDocument/2006/relationships" id="261" r:id="R2250556ae3954e89"/>
    <p:sldId xmlns:r="http://schemas.openxmlformats.org/officeDocument/2006/relationships" id="262" r:id="R4c2d770efab343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27ae9b4044a18" /><Relationship Type="http://schemas.openxmlformats.org/officeDocument/2006/relationships/slide" Target="/ppt/slides/slide1.xml" Id="Rc2efdbeab7f645ae" /><Relationship Type="http://schemas.openxmlformats.org/officeDocument/2006/relationships/slide" Target="/ppt/slides/slide2.xml" Id="R5021619c3f954272" /><Relationship Type="http://schemas.openxmlformats.org/officeDocument/2006/relationships/slide" Target="/ppt/slides/slide3.xml" Id="R6b9f287784f04de5" /><Relationship Type="http://schemas.openxmlformats.org/officeDocument/2006/relationships/slide" Target="/ppt/slides/slide4.xml" Id="R683af95283464f69" /><Relationship Type="http://schemas.openxmlformats.org/officeDocument/2006/relationships/slide" Target="/ppt/slides/slide5.xml" Id="Rbc7585a330d6439d" /><Relationship Type="http://schemas.openxmlformats.org/officeDocument/2006/relationships/slide" Target="/ppt/slides/slide6.xml" Id="R2250556ae3954e89" /><Relationship Type="http://schemas.openxmlformats.org/officeDocument/2006/relationships/slide" Target="/ppt/slides/slide7.xml" Id="R4c2d770efab343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8524b04784a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2da66b3094731" /><Relationship Type="http://schemas.openxmlformats.org/officeDocument/2006/relationships/theme" Target="/ppt/slideMasters/theme/theme1.xml" Id="R55217735c8824d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82da66b30947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e7a0dc16e42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ae48e339d4b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9058fad4e4b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cf87cf8f144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dc0cc5cfd4e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5d2b4e4b04b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1311dd2d448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LILLBE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LILLBE INVEST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493 981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8 346 343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9 387 437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 BERGE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ROALKVAM BERGE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Bjoavegen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925 924 601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