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85b0de27c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bf6716adb44d0"/>
  </p:sldMasterIdLst>
  <p:sldIdLst>
    <p:sldId xmlns:r="http://schemas.openxmlformats.org/officeDocument/2006/relationships" id="256" r:id="R8f6a2de39b5143df"/>
    <p:sldId xmlns:r="http://schemas.openxmlformats.org/officeDocument/2006/relationships" id="257" r:id="R589fa144851b4b6f"/>
    <p:sldId xmlns:r="http://schemas.openxmlformats.org/officeDocument/2006/relationships" id="258" r:id="R6f82f35ff2e646a3"/>
    <p:sldId xmlns:r="http://schemas.openxmlformats.org/officeDocument/2006/relationships" id="259" r:id="R58bc8870dd59467a"/>
    <p:sldId xmlns:r="http://schemas.openxmlformats.org/officeDocument/2006/relationships" id="260" r:id="Rffaaca953eaf4591"/>
    <p:sldId xmlns:r="http://schemas.openxmlformats.org/officeDocument/2006/relationships" id="261" r:id="Ra14245dfced64412"/>
    <p:sldId xmlns:r="http://schemas.openxmlformats.org/officeDocument/2006/relationships" id="262" r:id="Ra48bbb20d8e4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bf6716adb44d0" /><Relationship Type="http://schemas.openxmlformats.org/officeDocument/2006/relationships/slide" Target="/ppt/slides/slide1.xml" Id="R8f6a2de39b5143df" /><Relationship Type="http://schemas.openxmlformats.org/officeDocument/2006/relationships/slide" Target="/ppt/slides/slide2.xml" Id="R589fa144851b4b6f" /><Relationship Type="http://schemas.openxmlformats.org/officeDocument/2006/relationships/slide" Target="/ppt/slides/slide3.xml" Id="R6f82f35ff2e646a3" /><Relationship Type="http://schemas.openxmlformats.org/officeDocument/2006/relationships/slide" Target="/ppt/slides/slide4.xml" Id="R58bc8870dd59467a" /><Relationship Type="http://schemas.openxmlformats.org/officeDocument/2006/relationships/slide" Target="/ppt/slides/slide5.xml" Id="Rffaaca953eaf4591" /><Relationship Type="http://schemas.openxmlformats.org/officeDocument/2006/relationships/slide" Target="/ppt/slides/slide6.xml" Id="Ra14245dfced64412" /><Relationship Type="http://schemas.openxmlformats.org/officeDocument/2006/relationships/slide" Target="/ppt/slides/slide7.xml" Id="Ra48bbb20d8e4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f99c74893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8ab063d3f425f" /><Relationship Type="http://schemas.openxmlformats.org/officeDocument/2006/relationships/theme" Target="/ppt/slideMasters/theme/theme1.xml" Id="Rf48199a3f70e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8ab063d3f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9f148b23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035583fe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0339783b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a801a941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d15f98746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2d9bb45a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f71f1b237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48 100 041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MATILDA ANNA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