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225b6accce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48f328c67c4ec2"/>
  </p:sldMasterIdLst>
  <p:sldIdLst>
    <p:sldId xmlns:r="http://schemas.openxmlformats.org/officeDocument/2006/relationships" id="256" r:id="R725fce1ec38a4ef0"/>
    <p:sldId xmlns:r="http://schemas.openxmlformats.org/officeDocument/2006/relationships" id="257" r:id="Re9d516fba983419b"/>
    <p:sldId xmlns:r="http://schemas.openxmlformats.org/officeDocument/2006/relationships" id="258" r:id="Ra7c90fe16b264940"/>
    <p:sldId xmlns:r="http://schemas.openxmlformats.org/officeDocument/2006/relationships" id="259" r:id="R2d3f62b9ddba4e4d"/>
    <p:sldId xmlns:r="http://schemas.openxmlformats.org/officeDocument/2006/relationships" id="260" r:id="R81f284db7a0b4396"/>
    <p:sldId xmlns:r="http://schemas.openxmlformats.org/officeDocument/2006/relationships" id="261" r:id="R8e5920a8f51146aa"/>
    <p:sldId xmlns:r="http://schemas.openxmlformats.org/officeDocument/2006/relationships" id="262" r:id="R6919f79a3e3442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48f328c67c4ec2" /><Relationship Type="http://schemas.openxmlformats.org/officeDocument/2006/relationships/slide" Target="/ppt/slides/slide1.xml" Id="R725fce1ec38a4ef0" /><Relationship Type="http://schemas.openxmlformats.org/officeDocument/2006/relationships/slide" Target="/ppt/slides/slide2.xml" Id="Re9d516fba983419b" /><Relationship Type="http://schemas.openxmlformats.org/officeDocument/2006/relationships/slide" Target="/ppt/slides/slide3.xml" Id="Ra7c90fe16b264940" /><Relationship Type="http://schemas.openxmlformats.org/officeDocument/2006/relationships/slide" Target="/ppt/slides/slide4.xml" Id="R2d3f62b9ddba4e4d" /><Relationship Type="http://schemas.openxmlformats.org/officeDocument/2006/relationships/slide" Target="/ppt/slides/slide5.xml" Id="R81f284db7a0b4396" /><Relationship Type="http://schemas.openxmlformats.org/officeDocument/2006/relationships/slide" Target="/ppt/slides/slide6.xml" Id="R8e5920a8f51146aa" /><Relationship Type="http://schemas.openxmlformats.org/officeDocument/2006/relationships/slide" Target="/ppt/slides/slide7.xml" Id="R6919f79a3e3442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b69e0872340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784ba164444e" /><Relationship Type="http://schemas.openxmlformats.org/officeDocument/2006/relationships/theme" Target="/ppt/slideMasters/theme/theme1.xml" Id="R9abc2f0b685d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5c784ba164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9496b41ed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85e5da591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a405a763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9df0bedad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925fa0275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89efbfac3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d508e86a24c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JP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 INVESTMENT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4 052 160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49 737 457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49 763 014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JOHAN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925 927 147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JP INVESTMENT AS</a:t>
            </a:r>
          </a:p>
        </p:txBody>
      </p:sp>
    </p:spTree>
  </p:cSld>
  <p:clrMapOvr>
    <a:masterClrMapping xmlns:a="http://schemas.openxmlformats.org/drawingml/2006/main"/>
  </p:clrMapOvr>
</p:sld>
</file>