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9f3b5f8e3c49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9bd67f519f485c"/>
  </p:sldMasterIdLst>
  <p:sldIdLst>
    <p:sldId xmlns:r="http://schemas.openxmlformats.org/officeDocument/2006/relationships" id="256" r:id="R16ac566db9294af2"/>
    <p:sldId xmlns:r="http://schemas.openxmlformats.org/officeDocument/2006/relationships" id="257" r:id="Re9f27955441848f1"/>
    <p:sldId xmlns:r="http://schemas.openxmlformats.org/officeDocument/2006/relationships" id="258" r:id="R436ef0be79174272"/>
    <p:sldId xmlns:r="http://schemas.openxmlformats.org/officeDocument/2006/relationships" id="259" r:id="R82ab7373e0e54100"/>
    <p:sldId xmlns:r="http://schemas.openxmlformats.org/officeDocument/2006/relationships" id="260" r:id="Rde18c683bad3482e"/>
    <p:sldId xmlns:r="http://schemas.openxmlformats.org/officeDocument/2006/relationships" id="261" r:id="Rbd6bffa23bc74603"/>
    <p:sldId xmlns:r="http://schemas.openxmlformats.org/officeDocument/2006/relationships" id="262" r:id="R2ebd85e837004f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9bd67f519f485c" /><Relationship Type="http://schemas.openxmlformats.org/officeDocument/2006/relationships/slide" Target="/ppt/slides/slide1.xml" Id="R16ac566db9294af2" /><Relationship Type="http://schemas.openxmlformats.org/officeDocument/2006/relationships/slide" Target="/ppt/slides/slide2.xml" Id="Re9f27955441848f1" /><Relationship Type="http://schemas.openxmlformats.org/officeDocument/2006/relationships/slide" Target="/ppt/slides/slide3.xml" Id="R436ef0be79174272" /><Relationship Type="http://schemas.openxmlformats.org/officeDocument/2006/relationships/slide" Target="/ppt/slides/slide4.xml" Id="R82ab7373e0e54100" /><Relationship Type="http://schemas.openxmlformats.org/officeDocument/2006/relationships/slide" Target="/ppt/slides/slide5.xml" Id="Rde18c683bad3482e" /><Relationship Type="http://schemas.openxmlformats.org/officeDocument/2006/relationships/slide" Target="/ppt/slides/slide6.xml" Id="Rbd6bffa23bc74603" /><Relationship Type="http://schemas.openxmlformats.org/officeDocument/2006/relationships/slide" Target="/ppt/slides/slide7.xml" Id="R2ebd85e837004f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19782408fa41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754f1cd4a4089" /><Relationship Type="http://schemas.openxmlformats.org/officeDocument/2006/relationships/theme" Target="/ppt/slideMasters/theme/theme1.xml" Id="R98e181b4052c4f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c754f1cd4a40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d14bbd2954c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9402775234a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763ba053d44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56650934043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4dc42d4a144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861992b0b47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89c874f6640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ECONIO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ECONIO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34 504 128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5 228 396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4 114 108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5 790 757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16 370 315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ØSTBU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V-INVEST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 ØSTBU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Aluvegen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2319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62539650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hamar@accountor.no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925 947 210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ECONIO AS</a:t>
            </a:r>
          </a:p>
        </p:txBody>
      </p:sp>
    </p:spTree>
  </p:cSld>
  <p:clrMapOvr>
    <a:masterClrMapping xmlns:a="http://schemas.openxmlformats.org/drawingml/2006/main"/>
  </p:clrMapOvr>
</p:sld>
</file>