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986aaf441f47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13f797a0544fcf"/>
  </p:sldMasterIdLst>
  <p:sldIdLst>
    <p:sldId xmlns:r="http://schemas.openxmlformats.org/officeDocument/2006/relationships" id="256" r:id="R2e374e92d04547e1"/>
    <p:sldId xmlns:r="http://schemas.openxmlformats.org/officeDocument/2006/relationships" id="257" r:id="R32102105f55f45b3"/>
    <p:sldId xmlns:r="http://schemas.openxmlformats.org/officeDocument/2006/relationships" id="258" r:id="Rdbf0cd5a052248ae"/>
    <p:sldId xmlns:r="http://schemas.openxmlformats.org/officeDocument/2006/relationships" id="259" r:id="Ree84cab19fa44a97"/>
    <p:sldId xmlns:r="http://schemas.openxmlformats.org/officeDocument/2006/relationships" id="260" r:id="R4e270559c6a74e50"/>
    <p:sldId xmlns:r="http://schemas.openxmlformats.org/officeDocument/2006/relationships" id="261" r:id="R654597c0ab4a4457"/>
    <p:sldId xmlns:r="http://schemas.openxmlformats.org/officeDocument/2006/relationships" id="262" r:id="Ra20503e2291a4d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13f797a0544fcf" /><Relationship Type="http://schemas.openxmlformats.org/officeDocument/2006/relationships/slide" Target="/ppt/slides/slide1.xml" Id="R2e374e92d04547e1" /><Relationship Type="http://schemas.openxmlformats.org/officeDocument/2006/relationships/slide" Target="/ppt/slides/slide2.xml" Id="R32102105f55f45b3" /><Relationship Type="http://schemas.openxmlformats.org/officeDocument/2006/relationships/slide" Target="/ppt/slides/slide3.xml" Id="Rdbf0cd5a052248ae" /><Relationship Type="http://schemas.openxmlformats.org/officeDocument/2006/relationships/slide" Target="/ppt/slides/slide4.xml" Id="Ree84cab19fa44a97" /><Relationship Type="http://schemas.openxmlformats.org/officeDocument/2006/relationships/slide" Target="/ppt/slides/slide5.xml" Id="R4e270559c6a74e50" /><Relationship Type="http://schemas.openxmlformats.org/officeDocument/2006/relationships/slide" Target="/ppt/slides/slide6.xml" Id="R654597c0ab4a4457" /><Relationship Type="http://schemas.openxmlformats.org/officeDocument/2006/relationships/slide" Target="/ppt/slides/slide7.xml" Id="Ra20503e2291a4d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45ee1b78b94b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7327109764b9c" /><Relationship Type="http://schemas.openxmlformats.org/officeDocument/2006/relationships/theme" Target="/ppt/slideMasters/theme/theme1.xml" Id="R0a58ad9e158745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a7327109764b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006b202f84f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f3b817a9649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5bd5d4abe48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a64a45f234d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2e2c556f14b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8f64a576540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07f18950942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HH PI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 PI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HH PI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 PI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 PI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 PI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4 079 413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1 720 070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−202 638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33 296 283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110 718 669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 PI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RGH INVEST AS  –  43,4 %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RINGSIDER AS  –  43,4 %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RINGSIDER AS  –  13,3 %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 PI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Kjøpmannsgata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7013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925 976 989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 PI AS</a:t>
            </a:r>
          </a:p>
        </p:txBody>
      </p:sp>
    </p:spTree>
  </p:cSld>
  <p:clrMapOvr>
    <a:masterClrMapping xmlns:a="http://schemas.openxmlformats.org/drawingml/2006/main"/>
  </p:clrMapOvr>
</p:sld>
</file>