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88f5465fb3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f6c84d4634c47"/>
  </p:sldMasterIdLst>
  <p:sldIdLst>
    <p:sldId xmlns:r="http://schemas.openxmlformats.org/officeDocument/2006/relationships" id="256" r:id="R5f742732777747c6"/>
    <p:sldId xmlns:r="http://schemas.openxmlformats.org/officeDocument/2006/relationships" id="257" r:id="R95728b8bff8643e4"/>
    <p:sldId xmlns:r="http://schemas.openxmlformats.org/officeDocument/2006/relationships" id="258" r:id="R67b6abb36ffb4729"/>
    <p:sldId xmlns:r="http://schemas.openxmlformats.org/officeDocument/2006/relationships" id="259" r:id="R56ef9c40daf94f2b"/>
    <p:sldId xmlns:r="http://schemas.openxmlformats.org/officeDocument/2006/relationships" id="260" r:id="R47343ac382f14805"/>
    <p:sldId xmlns:r="http://schemas.openxmlformats.org/officeDocument/2006/relationships" id="261" r:id="R6befe4797e7f4bee"/>
    <p:sldId xmlns:r="http://schemas.openxmlformats.org/officeDocument/2006/relationships" id="262" r:id="R2ffe632c348a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f6c84d4634c47" /><Relationship Type="http://schemas.openxmlformats.org/officeDocument/2006/relationships/slide" Target="/ppt/slides/slide1.xml" Id="R5f742732777747c6" /><Relationship Type="http://schemas.openxmlformats.org/officeDocument/2006/relationships/slide" Target="/ppt/slides/slide2.xml" Id="R95728b8bff8643e4" /><Relationship Type="http://schemas.openxmlformats.org/officeDocument/2006/relationships/slide" Target="/ppt/slides/slide3.xml" Id="R67b6abb36ffb4729" /><Relationship Type="http://schemas.openxmlformats.org/officeDocument/2006/relationships/slide" Target="/ppt/slides/slide4.xml" Id="R56ef9c40daf94f2b" /><Relationship Type="http://schemas.openxmlformats.org/officeDocument/2006/relationships/slide" Target="/ppt/slides/slide5.xml" Id="R47343ac382f14805" /><Relationship Type="http://schemas.openxmlformats.org/officeDocument/2006/relationships/slide" Target="/ppt/slides/slide6.xml" Id="R6befe4797e7f4bee" /><Relationship Type="http://schemas.openxmlformats.org/officeDocument/2006/relationships/slide" Target="/ppt/slides/slide7.xml" Id="R2ffe632c348a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e6adefe55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91b4982f4abf" /><Relationship Type="http://schemas.openxmlformats.org/officeDocument/2006/relationships/theme" Target="/ppt/slideMasters/theme/theme1.xml" Id="Rb7e1614bc29d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691b4982f4a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c499735f247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cdcdb4c1a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bfea3e02646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6f232239e43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1bb16f91a44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779e7e89b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689ab6d89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2 421 004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ANITA THUE 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