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9b250f50fa4e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3c58abb651463d"/>
  </p:sldMasterIdLst>
  <p:sldIdLst>
    <p:sldId xmlns:r="http://schemas.openxmlformats.org/officeDocument/2006/relationships" id="256" r:id="Ra772cfd892fe40c7"/>
    <p:sldId xmlns:r="http://schemas.openxmlformats.org/officeDocument/2006/relationships" id="257" r:id="R35650cb622eb4108"/>
    <p:sldId xmlns:r="http://schemas.openxmlformats.org/officeDocument/2006/relationships" id="258" r:id="Rb361ee68e7384537"/>
    <p:sldId xmlns:r="http://schemas.openxmlformats.org/officeDocument/2006/relationships" id="259" r:id="R8eb802ae1acc4355"/>
    <p:sldId xmlns:r="http://schemas.openxmlformats.org/officeDocument/2006/relationships" id="260" r:id="R598e60abbf2245d5"/>
    <p:sldId xmlns:r="http://schemas.openxmlformats.org/officeDocument/2006/relationships" id="261" r:id="R34425809738f4c0e"/>
    <p:sldId xmlns:r="http://schemas.openxmlformats.org/officeDocument/2006/relationships" id="262" r:id="R07b314240532454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3c58abb651463d" /><Relationship Type="http://schemas.openxmlformats.org/officeDocument/2006/relationships/slide" Target="/ppt/slides/slide1.xml" Id="Ra772cfd892fe40c7" /><Relationship Type="http://schemas.openxmlformats.org/officeDocument/2006/relationships/slide" Target="/ppt/slides/slide2.xml" Id="R35650cb622eb4108" /><Relationship Type="http://schemas.openxmlformats.org/officeDocument/2006/relationships/slide" Target="/ppt/slides/slide3.xml" Id="Rb361ee68e7384537" /><Relationship Type="http://schemas.openxmlformats.org/officeDocument/2006/relationships/slide" Target="/ppt/slides/slide4.xml" Id="R8eb802ae1acc4355" /><Relationship Type="http://schemas.openxmlformats.org/officeDocument/2006/relationships/slide" Target="/ppt/slides/slide5.xml" Id="R598e60abbf2245d5" /><Relationship Type="http://schemas.openxmlformats.org/officeDocument/2006/relationships/slide" Target="/ppt/slides/slide6.xml" Id="R34425809738f4c0e" /><Relationship Type="http://schemas.openxmlformats.org/officeDocument/2006/relationships/slide" Target="/ppt/slides/slide7.xml" Id="R07b31424053245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b2913aea0b4b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43b142d704730" /><Relationship Type="http://schemas.openxmlformats.org/officeDocument/2006/relationships/theme" Target="/ppt/slideMasters/theme/theme1.xml" Id="R97599231633541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e43b142d7047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e85fcd3a0448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1e063cd1b145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bceaeb324943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8d8687f7c348d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5b86fd232c45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a648f1db52401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429f22ccff4b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JESPER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JESPER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JESPER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JESPER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JESPER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JESPER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606 503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945 369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1 370 070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JESPER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JESPER SKOGSTAD NYGAARD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JESPER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Jesper Nygaard, Olaf Bulls vei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0765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925 985 341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JESPER INVEST AS</a:t>
            </a:r>
          </a:p>
        </p:txBody>
      </p:sp>
    </p:spTree>
  </p:cSld>
  <p:clrMapOvr>
    <a:masterClrMapping xmlns:a="http://schemas.openxmlformats.org/drawingml/2006/main"/>
  </p:clrMapOvr>
</p:sld>
</file>