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12ee15b3534b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7d2357f11448f8"/>
  </p:sldMasterIdLst>
  <p:sldIdLst>
    <p:sldId xmlns:r="http://schemas.openxmlformats.org/officeDocument/2006/relationships" id="256" r:id="R27f0a36f434e41b8"/>
    <p:sldId xmlns:r="http://schemas.openxmlformats.org/officeDocument/2006/relationships" id="257" r:id="R4764d89f36a0402e"/>
    <p:sldId xmlns:r="http://schemas.openxmlformats.org/officeDocument/2006/relationships" id="258" r:id="R7ec4e1667306409f"/>
    <p:sldId xmlns:r="http://schemas.openxmlformats.org/officeDocument/2006/relationships" id="259" r:id="R579afeac49994f74"/>
    <p:sldId xmlns:r="http://schemas.openxmlformats.org/officeDocument/2006/relationships" id="260" r:id="Rc6e70d4ffc9e45e8"/>
    <p:sldId xmlns:r="http://schemas.openxmlformats.org/officeDocument/2006/relationships" id="261" r:id="R248f8f21f6c24685"/>
    <p:sldId xmlns:r="http://schemas.openxmlformats.org/officeDocument/2006/relationships" id="262" r:id="R343e6d031e5444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7d2357f11448f8" /><Relationship Type="http://schemas.openxmlformats.org/officeDocument/2006/relationships/slide" Target="/ppt/slides/slide1.xml" Id="R27f0a36f434e41b8" /><Relationship Type="http://schemas.openxmlformats.org/officeDocument/2006/relationships/slide" Target="/ppt/slides/slide2.xml" Id="R4764d89f36a0402e" /><Relationship Type="http://schemas.openxmlformats.org/officeDocument/2006/relationships/slide" Target="/ppt/slides/slide3.xml" Id="R7ec4e1667306409f" /><Relationship Type="http://schemas.openxmlformats.org/officeDocument/2006/relationships/slide" Target="/ppt/slides/slide4.xml" Id="R579afeac49994f74" /><Relationship Type="http://schemas.openxmlformats.org/officeDocument/2006/relationships/slide" Target="/ppt/slides/slide5.xml" Id="Rc6e70d4ffc9e45e8" /><Relationship Type="http://schemas.openxmlformats.org/officeDocument/2006/relationships/slide" Target="/ppt/slides/slide6.xml" Id="R248f8f21f6c24685" /><Relationship Type="http://schemas.openxmlformats.org/officeDocument/2006/relationships/slide" Target="/ppt/slides/slide7.xml" Id="R343e6d031e5444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2bf9a2f08246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4b709fdba4e16" /><Relationship Type="http://schemas.openxmlformats.org/officeDocument/2006/relationships/theme" Target="/ppt/slideMasters/theme/theme1.xml" Id="Rf96f547d0a3f42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24b709fdba4e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d29285ca04a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46255c4c943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494c2bc8248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41765a27d4e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613d1b85142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bf74a4dcb41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c28cf8a114e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SABAK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SABAK AS ble etablert [år] og holder til i Øystese.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1 751 573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14 965 509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17 530 261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LAUPSA BJØRN CH STANDAL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Hardangerfjordvegen 634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5610 Øystese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926 018 531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