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6771cf7b2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7e2bcf5db4e48"/>
  </p:sldMasterIdLst>
  <p:sldIdLst>
    <p:sldId xmlns:r="http://schemas.openxmlformats.org/officeDocument/2006/relationships" id="256" r:id="Ra9168e338bd24619"/>
    <p:sldId xmlns:r="http://schemas.openxmlformats.org/officeDocument/2006/relationships" id="257" r:id="Reebaf3a4a0ae455c"/>
    <p:sldId xmlns:r="http://schemas.openxmlformats.org/officeDocument/2006/relationships" id="258" r:id="R3145d1571bf24e90"/>
    <p:sldId xmlns:r="http://schemas.openxmlformats.org/officeDocument/2006/relationships" id="259" r:id="R4973624dbf604a4a"/>
    <p:sldId xmlns:r="http://schemas.openxmlformats.org/officeDocument/2006/relationships" id="260" r:id="R511242260eb640a9"/>
    <p:sldId xmlns:r="http://schemas.openxmlformats.org/officeDocument/2006/relationships" id="261" r:id="R7f56672b20044dae"/>
    <p:sldId xmlns:r="http://schemas.openxmlformats.org/officeDocument/2006/relationships" id="262" r:id="R5fdf0e45e3c647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7e2bcf5db4e48" /><Relationship Type="http://schemas.openxmlformats.org/officeDocument/2006/relationships/slide" Target="/ppt/slides/slide1.xml" Id="Ra9168e338bd24619" /><Relationship Type="http://schemas.openxmlformats.org/officeDocument/2006/relationships/slide" Target="/ppt/slides/slide2.xml" Id="Reebaf3a4a0ae455c" /><Relationship Type="http://schemas.openxmlformats.org/officeDocument/2006/relationships/slide" Target="/ppt/slides/slide3.xml" Id="R3145d1571bf24e90" /><Relationship Type="http://schemas.openxmlformats.org/officeDocument/2006/relationships/slide" Target="/ppt/slides/slide4.xml" Id="R4973624dbf604a4a" /><Relationship Type="http://schemas.openxmlformats.org/officeDocument/2006/relationships/slide" Target="/ppt/slides/slide5.xml" Id="R511242260eb640a9" /><Relationship Type="http://schemas.openxmlformats.org/officeDocument/2006/relationships/slide" Target="/ppt/slides/slide6.xml" Id="R7f56672b20044dae" /><Relationship Type="http://schemas.openxmlformats.org/officeDocument/2006/relationships/slide" Target="/ppt/slides/slide7.xml" Id="R5fdf0e45e3c647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2ba435f88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3bac473504990" /><Relationship Type="http://schemas.openxmlformats.org/officeDocument/2006/relationships/theme" Target="/ppt/slideMasters/theme/theme1.xml" Id="Rb983aab81614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3bac47350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e14361f0e4a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3757193bc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75c8e9189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d63af9f26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cf2f96819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1ff02800f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8c19da72b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IØYNA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147 152 663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147 888 000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ØYHOVDEN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