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4c2ac07a24e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9f1b214e3043cd"/>
  </p:sldMasterIdLst>
  <p:sldIdLst>
    <p:sldId xmlns:r="http://schemas.openxmlformats.org/officeDocument/2006/relationships" id="256" r:id="R889e65ad54b64250"/>
    <p:sldId xmlns:r="http://schemas.openxmlformats.org/officeDocument/2006/relationships" id="257" r:id="R5c94f9aec02a4e78"/>
    <p:sldId xmlns:r="http://schemas.openxmlformats.org/officeDocument/2006/relationships" id="258" r:id="R20b8e402b1f7444e"/>
    <p:sldId xmlns:r="http://schemas.openxmlformats.org/officeDocument/2006/relationships" id="259" r:id="R3159f4cb34924102"/>
    <p:sldId xmlns:r="http://schemas.openxmlformats.org/officeDocument/2006/relationships" id="260" r:id="R5307f157fb7049b8"/>
    <p:sldId xmlns:r="http://schemas.openxmlformats.org/officeDocument/2006/relationships" id="261" r:id="Rd463cdf001864ffd"/>
    <p:sldId xmlns:r="http://schemas.openxmlformats.org/officeDocument/2006/relationships" id="262" r:id="R3de529c7169340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f1b214e3043cd" /><Relationship Type="http://schemas.openxmlformats.org/officeDocument/2006/relationships/slide" Target="/ppt/slides/slide1.xml" Id="R889e65ad54b64250" /><Relationship Type="http://schemas.openxmlformats.org/officeDocument/2006/relationships/slide" Target="/ppt/slides/slide2.xml" Id="R5c94f9aec02a4e78" /><Relationship Type="http://schemas.openxmlformats.org/officeDocument/2006/relationships/slide" Target="/ppt/slides/slide3.xml" Id="R20b8e402b1f7444e" /><Relationship Type="http://schemas.openxmlformats.org/officeDocument/2006/relationships/slide" Target="/ppt/slides/slide4.xml" Id="R3159f4cb34924102" /><Relationship Type="http://schemas.openxmlformats.org/officeDocument/2006/relationships/slide" Target="/ppt/slides/slide5.xml" Id="R5307f157fb7049b8" /><Relationship Type="http://schemas.openxmlformats.org/officeDocument/2006/relationships/slide" Target="/ppt/slides/slide6.xml" Id="Rd463cdf001864ffd" /><Relationship Type="http://schemas.openxmlformats.org/officeDocument/2006/relationships/slide" Target="/ppt/slides/slide7.xml" Id="R3de529c7169340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17741e81444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5f9d2f5964ca6" /><Relationship Type="http://schemas.openxmlformats.org/officeDocument/2006/relationships/theme" Target="/ppt/slideMasters/theme/theme1.xml" Id="R7c7f63d3764d48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5f9d2f5964c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7314bd4c84c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4d30d9f054e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a73f2336a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2b20f2a614f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f4b2b05ba4c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5c7f779c148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20702dc4944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SPZ AS ble etablert [år] og holder til i Bølandet.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SUSANN ESPESETH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Frøystadvågvegen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6095 Bølandet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926 031 449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