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ed24f06e6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7b443f46543a5"/>
  </p:sldMasterIdLst>
  <p:sldIdLst>
    <p:sldId xmlns:r="http://schemas.openxmlformats.org/officeDocument/2006/relationships" id="256" r:id="R3b318e79cb4e4d71"/>
    <p:sldId xmlns:r="http://schemas.openxmlformats.org/officeDocument/2006/relationships" id="257" r:id="Rec585d9469f644d9"/>
    <p:sldId xmlns:r="http://schemas.openxmlformats.org/officeDocument/2006/relationships" id="258" r:id="R89909332e01d4517"/>
    <p:sldId xmlns:r="http://schemas.openxmlformats.org/officeDocument/2006/relationships" id="259" r:id="R216e9adca5124767"/>
    <p:sldId xmlns:r="http://schemas.openxmlformats.org/officeDocument/2006/relationships" id="260" r:id="Rde054a0f175e411f"/>
    <p:sldId xmlns:r="http://schemas.openxmlformats.org/officeDocument/2006/relationships" id="261" r:id="R6d641f752bcb4b46"/>
    <p:sldId xmlns:r="http://schemas.openxmlformats.org/officeDocument/2006/relationships" id="262" r:id="R25a6bed230f5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7b443f46543a5" /><Relationship Type="http://schemas.openxmlformats.org/officeDocument/2006/relationships/slide" Target="/ppt/slides/slide1.xml" Id="R3b318e79cb4e4d71" /><Relationship Type="http://schemas.openxmlformats.org/officeDocument/2006/relationships/slide" Target="/ppt/slides/slide2.xml" Id="Rec585d9469f644d9" /><Relationship Type="http://schemas.openxmlformats.org/officeDocument/2006/relationships/slide" Target="/ppt/slides/slide3.xml" Id="R89909332e01d4517" /><Relationship Type="http://schemas.openxmlformats.org/officeDocument/2006/relationships/slide" Target="/ppt/slides/slide4.xml" Id="R216e9adca5124767" /><Relationship Type="http://schemas.openxmlformats.org/officeDocument/2006/relationships/slide" Target="/ppt/slides/slide5.xml" Id="Rde054a0f175e411f" /><Relationship Type="http://schemas.openxmlformats.org/officeDocument/2006/relationships/slide" Target="/ppt/slides/slide6.xml" Id="R6d641f752bcb4b46" /><Relationship Type="http://schemas.openxmlformats.org/officeDocument/2006/relationships/slide" Target="/ppt/slides/slide7.xml" Id="R25a6bed230f5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ab4c64ff9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11c0d9914f42" /><Relationship Type="http://schemas.openxmlformats.org/officeDocument/2006/relationships/theme" Target="/ppt/slideMasters/theme/theme1.xml" Id="R3f11cf5a80a3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511c0d991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edc4cbc3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f2dba9f6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19151db8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1fb6a03b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ba1b1429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6128ee3c1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d067fa72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BARTH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Barth Mathisen, 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BARTH INVEST AS</a:t>
            </a:r>
          </a:p>
        </p:txBody>
      </p:sp>
    </p:spTree>
  </p:cSld>
  <p:clrMapOvr>
    <a:masterClrMapping xmlns:a="http://schemas.openxmlformats.org/drawingml/2006/main"/>
  </p:clrMapOvr>
</p:sld>
</file>