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b1fe2e13d148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5a8a25cc9c4144"/>
  </p:sldMasterIdLst>
  <p:sldIdLst>
    <p:sldId xmlns:r="http://schemas.openxmlformats.org/officeDocument/2006/relationships" id="256" r:id="R21fa3775575e47bb"/>
    <p:sldId xmlns:r="http://schemas.openxmlformats.org/officeDocument/2006/relationships" id="257" r:id="R2820dc30463e4002"/>
    <p:sldId xmlns:r="http://schemas.openxmlformats.org/officeDocument/2006/relationships" id="258" r:id="Rc498822d6a75433f"/>
    <p:sldId xmlns:r="http://schemas.openxmlformats.org/officeDocument/2006/relationships" id="259" r:id="Rfd1d72e9c4034fb2"/>
    <p:sldId xmlns:r="http://schemas.openxmlformats.org/officeDocument/2006/relationships" id="260" r:id="Rd0931e860775478a"/>
    <p:sldId xmlns:r="http://schemas.openxmlformats.org/officeDocument/2006/relationships" id="261" r:id="R12b6704f351e4bd1"/>
    <p:sldId xmlns:r="http://schemas.openxmlformats.org/officeDocument/2006/relationships" id="262" r:id="R6dbc5a549cfe4b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5a8a25cc9c4144" /><Relationship Type="http://schemas.openxmlformats.org/officeDocument/2006/relationships/slide" Target="/ppt/slides/slide1.xml" Id="R21fa3775575e47bb" /><Relationship Type="http://schemas.openxmlformats.org/officeDocument/2006/relationships/slide" Target="/ppt/slides/slide2.xml" Id="R2820dc30463e4002" /><Relationship Type="http://schemas.openxmlformats.org/officeDocument/2006/relationships/slide" Target="/ppt/slides/slide3.xml" Id="Rc498822d6a75433f" /><Relationship Type="http://schemas.openxmlformats.org/officeDocument/2006/relationships/slide" Target="/ppt/slides/slide4.xml" Id="Rfd1d72e9c4034fb2" /><Relationship Type="http://schemas.openxmlformats.org/officeDocument/2006/relationships/slide" Target="/ppt/slides/slide5.xml" Id="Rd0931e860775478a" /><Relationship Type="http://schemas.openxmlformats.org/officeDocument/2006/relationships/slide" Target="/ppt/slides/slide6.xml" Id="R12b6704f351e4bd1" /><Relationship Type="http://schemas.openxmlformats.org/officeDocument/2006/relationships/slide" Target="/ppt/slides/slide7.xml" Id="R6dbc5a549cfe4b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91513a692041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a0178c10d4c69" /><Relationship Type="http://schemas.openxmlformats.org/officeDocument/2006/relationships/theme" Target="/ppt/slideMasters/theme/theme1.xml" Id="R2762329c1b7d49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9a0178c10d4c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92f2f5c0643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1f7372c8649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cee7e16d84c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bf101693741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1f6c7166640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cf417bde749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eaa5e9d3649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HAYCAI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HAYCAI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HAYCAI INVEST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HAYCAI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HAYCAI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HAYCAI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128 751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862 764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HAYCAI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HAYCAI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4050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926 060 724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HAYCAI INVEST AS</a:t>
            </a:r>
          </a:p>
        </p:txBody>
      </p:sp>
    </p:spTree>
  </p:cSld>
  <p:clrMapOvr>
    <a:masterClrMapping xmlns:a="http://schemas.openxmlformats.org/drawingml/2006/main"/>
  </p:clrMapOvr>
</p:sld>
</file>