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0f00fe485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03123244b4a04"/>
  </p:sldMasterIdLst>
  <p:sldIdLst>
    <p:sldId xmlns:r="http://schemas.openxmlformats.org/officeDocument/2006/relationships" id="256" r:id="R81a1dacbd9414a43"/>
    <p:sldId xmlns:r="http://schemas.openxmlformats.org/officeDocument/2006/relationships" id="257" r:id="Rf2683691d7bc4680"/>
    <p:sldId xmlns:r="http://schemas.openxmlformats.org/officeDocument/2006/relationships" id="258" r:id="R7fd327ce16e04d2a"/>
    <p:sldId xmlns:r="http://schemas.openxmlformats.org/officeDocument/2006/relationships" id="259" r:id="R8e132f4c50c34c5a"/>
    <p:sldId xmlns:r="http://schemas.openxmlformats.org/officeDocument/2006/relationships" id="260" r:id="R61cb62b3d60e4c0d"/>
    <p:sldId xmlns:r="http://schemas.openxmlformats.org/officeDocument/2006/relationships" id="261" r:id="Re7570774f1d64034"/>
    <p:sldId xmlns:r="http://schemas.openxmlformats.org/officeDocument/2006/relationships" id="262" r:id="R468567c5788f4d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03123244b4a04" /><Relationship Type="http://schemas.openxmlformats.org/officeDocument/2006/relationships/slide" Target="/ppt/slides/slide1.xml" Id="R81a1dacbd9414a43" /><Relationship Type="http://schemas.openxmlformats.org/officeDocument/2006/relationships/slide" Target="/ppt/slides/slide2.xml" Id="Rf2683691d7bc4680" /><Relationship Type="http://schemas.openxmlformats.org/officeDocument/2006/relationships/slide" Target="/ppt/slides/slide3.xml" Id="R7fd327ce16e04d2a" /><Relationship Type="http://schemas.openxmlformats.org/officeDocument/2006/relationships/slide" Target="/ppt/slides/slide4.xml" Id="R8e132f4c50c34c5a" /><Relationship Type="http://schemas.openxmlformats.org/officeDocument/2006/relationships/slide" Target="/ppt/slides/slide5.xml" Id="R61cb62b3d60e4c0d" /><Relationship Type="http://schemas.openxmlformats.org/officeDocument/2006/relationships/slide" Target="/ppt/slides/slide6.xml" Id="Re7570774f1d64034" /><Relationship Type="http://schemas.openxmlformats.org/officeDocument/2006/relationships/slide" Target="/ppt/slides/slide7.xml" Id="R468567c5788f4d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458e97094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a363e868048e4" /><Relationship Type="http://schemas.openxmlformats.org/officeDocument/2006/relationships/theme" Target="/ppt/slideMasters/theme/theme1.xml" Id="R8f14af5c8bce46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a363e8680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154f4877a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4212790c6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ddd130bc5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790efefa1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7447e9305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a1dabf5734a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ddffb2201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FLANDERS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FLANDERS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2 441 881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LUND FRANCKE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Francke Lund, Vestveien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