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e682dabf34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185f7d08d14717"/>
  </p:sldMasterIdLst>
  <p:sldIdLst>
    <p:sldId xmlns:r="http://schemas.openxmlformats.org/officeDocument/2006/relationships" id="256" r:id="R1a5d4dfe83c84395"/>
    <p:sldId xmlns:r="http://schemas.openxmlformats.org/officeDocument/2006/relationships" id="257" r:id="R7b589701585846f6"/>
    <p:sldId xmlns:r="http://schemas.openxmlformats.org/officeDocument/2006/relationships" id="258" r:id="R7fd4eb12f9e04ae9"/>
    <p:sldId xmlns:r="http://schemas.openxmlformats.org/officeDocument/2006/relationships" id="259" r:id="R7a32d5086996456b"/>
    <p:sldId xmlns:r="http://schemas.openxmlformats.org/officeDocument/2006/relationships" id="260" r:id="R7b858046882b4b80"/>
    <p:sldId xmlns:r="http://schemas.openxmlformats.org/officeDocument/2006/relationships" id="261" r:id="R4eb9ba28343442a2"/>
    <p:sldId xmlns:r="http://schemas.openxmlformats.org/officeDocument/2006/relationships" id="262" r:id="R601588598694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85f7d08d14717" /><Relationship Type="http://schemas.openxmlformats.org/officeDocument/2006/relationships/slide" Target="/ppt/slides/slide1.xml" Id="R1a5d4dfe83c84395" /><Relationship Type="http://schemas.openxmlformats.org/officeDocument/2006/relationships/slide" Target="/ppt/slides/slide2.xml" Id="R7b589701585846f6" /><Relationship Type="http://schemas.openxmlformats.org/officeDocument/2006/relationships/slide" Target="/ppt/slides/slide3.xml" Id="R7fd4eb12f9e04ae9" /><Relationship Type="http://schemas.openxmlformats.org/officeDocument/2006/relationships/slide" Target="/ppt/slides/slide4.xml" Id="R7a32d5086996456b" /><Relationship Type="http://schemas.openxmlformats.org/officeDocument/2006/relationships/slide" Target="/ppt/slides/slide5.xml" Id="R7b858046882b4b80" /><Relationship Type="http://schemas.openxmlformats.org/officeDocument/2006/relationships/slide" Target="/ppt/slides/slide6.xml" Id="R4eb9ba28343442a2" /><Relationship Type="http://schemas.openxmlformats.org/officeDocument/2006/relationships/slide" Target="/ppt/slides/slide7.xml" Id="R601588598694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7c6aa1bea42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ddaa112954b40" /><Relationship Type="http://schemas.openxmlformats.org/officeDocument/2006/relationships/theme" Target="/ppt/slideMasters/theme/theme1.xml" Id="R3a7d941946b2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1ddaa11295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2d645fbd3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eccd20e9046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505bff572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e46e392af44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1b74f2da14e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51cf4096f4a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0bfce5ed3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GREPA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GREPA ØKONOMI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12 348 257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1 094 279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1 380 320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FIPA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HAUGLID HANGERHAGEN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42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post@grepaokonomi.no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926 067 303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GREPA ØKONOMI AS</a:t>
            </a:r>
          </a:p>
        </p:txBody>
      </p:sp>
    </p:spTree>
  </p:cSld>
  <p:clrMapOvr>
    <a:masterClrMapping xmlns:a="http://schemas.openxmlformats.org/drawingml/2006/main"/>
  </p:clrMapOvr>
</p:sld>
</file>