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94dc74beb1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4916217c344cc"/>
  </p:sldMasterIdLst>
  <p:sldIdLst>
    <p:sldId xmlns:r="http://schemas.openxmlformats.org/officeDocument/2006/relationships" id="256" r:id="Ra65904d5460444e8"/>
    <p:sldId xmlns:r="http://schemas.openxmlformats.org/officeDocument/2006/relationships" id="257" r:id="Reec98d400a094967"/>
    <p:sldId xmlns:r="http://schemas.openxmlformats.org/officeDocument/2006/relationships" id="258" r:id="R33aa432052ac4b60"/>
    <p:sldId xmlns:r="http://schemas.openxmlformats.org/officeDocument/2006/relationships" id="259" r:id="R1ea9ea316cf54df0"/>
    <p:sldId xmlns:r="http://schemas.openxmlformats.org/officeDocument/2006/relationships" id="260" r:id="R79ab3f94591e4a4a"/>
    <p:sldId xmlns:r="http://schemas.openxmlformats.org/officeDocument/2006/relationships" id="261" r:id="Ra14e2bffb74947cf"/>
    <p:sldId xmlns:r="http://schemas.openxmlformats.org/officeDocument/2006/relationships" id="262" r:id="Rbfd44a87165b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4916217c344cc" /><Relationship Type="http://schemas.openxmlformats.org/officeDocument/2006/relationships/slide" Target="/ppt/slides/slide1.xml" Id="Ra65904d5460444e8" /><Relationship Type="http://schemas.openxmlformats.org/officeDocument/2006/relationships/slide" Target="/ppt/slides/slide2.xml" Id="Reec98d400a094967" /><Relationship Type="http://schemas.openxmlformats.org/officeDocument/2006/relationships/slide" Target="/ppt/slides/slide3.xml" Id="R33aa432052ac4b60" /><Relationship Type="http://schemas.openxmlformats.org/officeDocument/2006/relationships/slide" Target="/ppt/slides/slide4.xml" Id="R1ea9ea316cf54df0" /><Relationship Type="http://schemas.openxmlformats.org/officeDocument/2006/relationships/slide" Target="/ppt/slides/slide5.xml" Id="R79ab3f94591e4a4a" /><Relationship Type="http://schemas.openxmlformats.org/officeDocument/2006/relationships/slide" Target="/ppt/slides/slide6.xml" Id="Ra14e2bffb74947cf" /><Relationship Type="http://schemas.openxmlformats.org/officeDocument/2006/relationships/slide" Target="/ppt/slides/slide7.xml" Id="Rbfd44a87165b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c470fd1ae43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daf8feb7b49cc" /><Relationship Type="http://schemas.openxmlformats.org/officeDocument/2006/relationships/theme" Target="/ppt/slideMasters/theme/theme1.xml" Id="R8a3db351e801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cdaf8feb7b49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690169bc44f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c2457ee0a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716b00a9a40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e6028230147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11c8a267442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84397ecf748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28b641cf84a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DIMMENCORP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DIMMENCORP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DIMMENCORP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DIMMENCORP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DIMMENCORP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DIMMENCORP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423 086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563 250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DIMMENCORP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PER-HELGE DIMMEN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DIMMENCORP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Per-Helge Dimmen, Lerstadlia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926 067 834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DIMMENCORP AS</a:t>
            </a:r>
          </a:p>
        </p:txBody>
      </p:sp>
    </p:spTree>
  </p:cSld>
  <p:clrMapOvr>
    <a:masterClrMapping xmlns:a="http://schemas.openxmlformats.org/drawingml/2006/main"/>
  </p:clrMapOvr>
</p:sld>
</file>