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ad68038d9f43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ca3a3d49064c87"/>
  </p:sldMasterIdLst>
  <p:sldIdLst>
    <p:sldId xmlns:r="http://schemas.openxmlformats.org/officeDocument/2006/relationships" id="256" r:id="R79d376669ad94b94"/>
    <p:sldId xmlns:r="http://schemas.openxmlformats.org/officeDocument/2006/relationships" id="257" r:id="R3d97871d611f4498"/>
    <p:sldId xmlns:r="http://schemas.openxmlformats.org/officeDocument/2006/relationships" id="258" r:id="Ref21f3131dd5490c"/>
    <p:sldId xmlns:r="http://schemas.openxmlformats.org/officeDocument/2006/relationships" id="259" r:id="Rfb6f7a37c1444f82"/>
    <p:sldId xmlns:r="http://schemas.openxmlformats.org/officeDocument/2006/relationships" id="260" r:id="R32bdb32df60d4cd2"/>
    <p:sldId xmlns:r="http://schemas.openxmlformats.org/officeDocument/2006/relationships" id="261" r:id="R2b41fe850c444efe"/>
    <p:sldId xmlns:r="http://schemas.openxmlformats.org/officeDocument/2006/relationships" id="262" r:id="R5bdad0ceb65646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ca3a3d49064c87" /><Relationship Type="http://schemas.openxmlformats.org/officeDocument/2006/relationships/slide" Target="/ppt/slides/slide1.xml" Id="R79d376669ad94b94" /><Relationship Type="http://schemas.openxmlformats.org/officeDocument/2006/relationships/slide" Target="/ppt/slides/slide2.xml" Id="R3d97871d611f4498" /><Relationship Type="http://schemas.openxmlformats.org/officeDocument/2006/relationships/slide" Target="/ppt/slides/slide3.xml" Id="Ref21f3131dd5490c" /><Relationship Type="http://schemas.openxmlformats.org/officeDocument/2006/relationships/slide" Target="/ppt/slides/slide4.xml" Id="Rfb6f7a37c1444f82" /><Relationship Type="http://schemas.openxmlformats.org/officeDocument/2006/relationships/slide" Target="/ppt/slides/slide5.xml" Id="R32bdb32df60d4cd2" /><Relationship Type="http://schemas.openxmlformats.org/officeDocument/2006/relationships/slide" Target="/ppt/slides/slide6.xml" Id="R2b41fe850c444efe" /><Relationship Type="http://schemas.openxmlformats.org/officeDocument/2006/relationships/slide" Target="/ppt/slides/slide7.xml" Id="R5bdad0ceb65646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d9fd611e7140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2bc985d984f34" /><Relationship Type="http://schemas.openxmlformats.org/officeDocument/2006/relationships/theme" Target="/ppt/slideMasters/theme/theme1.xml" Id="R04cf7722a90145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62bc985d984f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3569e13c94a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6fb25eb6843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680729bbb40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60dd41fae41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659be4d5f40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9fc8681154f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2372f724b48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MORRO DO URSO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MORRO DO URSO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MORRO DO URSO AS ble etablert [år] og holder til i Misvær.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MORRO DO URSO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MORRO DO URSO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MORRO DO URSO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341 727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397 938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912 227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MORRO DO URSO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INGE BJØRNLI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MORRO DO URSO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Bjørnlia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8100 Misvær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926 080 563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MORRO DO URSO AS</a:t>
            </a:r>
          </a:p>
        </p:txBody>
      </p:sp>
    </p:spTree>
  </p:cSld>
  <p:clrMapOvr>
    <a:masterClrMapping xmlns:a="http://schemas.openxmlformats.org/drawingml/2006/main"/>
  </p:clrMapOvr>
</p:sld>
</file>