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b4e6c6949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c35717adb453e"/>
  </p:sldMasterIdLst>
  <p:sldIdLst>
    <p:sldId xmlns:r="http://schemas.openxmlformats.org/officeDocument/2006/relationships" id="256" r:id="R35b3c524efd442ff"/>
    <p:sldId xmlns:r="http://schemas.openxmlformats.org/officeDocument/2006/relationships" id="257" r:id="Rd5d4b070a93f41e7"/>
    <p:sldId xmlns:r="http://schemas.openxmlformats.org/officeDocument/2006/relationships" id="258" r:id="Rf730c8d3d1a04543"/>
    <p:sldId xmlns:r="http://schemas.openxmlformats.org/officeDocument/2006/relationships" id="259" r:id="Rb28f71fae0b146d0"/>
    <p:sldId xmlns:r="http://schemas.openxmlformats.org/officeDocument/2006/relationships" id="260" r:id="R2398862dbe5145b4"/>
    <p:sldId xmlns:r="http://schemas.openxmlformats.org/officeDocument/2006/relationships" id="261" r:id="R5ce5789dc62f41f2"/>
    <p:sldId xmlns:r="http://schemas.openxmlformats.org/officeDocument/2006/relationships" id="262" r:id="R242d29b471de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c35717adb453e" /><Relationship Type="http://schemas.openxmlformats.org/officeDocument/2006/relationships/slide" Target="/ppt/slides/slide1.xml" Id="R35b3c524efd442ff" /><Relationship Type="http://schemas.openxmlformats.org/officeDocument/2006/relationships/slide" Target="/ppt/slides/slide2.xml" Id="Rd5d4b070a93f41e7" /><Relationship Type="http://schemas.openxmlformats.org/officeDocument/2006/relationships/slide" Target="/ppt/slides/slide3.xml" Id="Rf730c8d3d1a04543" /><Relationship Type="http://schemas.openxmlformats.org/officeDocument/2006/relationships/slide" Target="/ppt/slides/slide4.xml" Id="Rb28f71fae0b146d0" /><Relationship Type="http://schemas.openxmlformats.org/officeDocument/2006/relationships/slide" Target="/ppt/slides/slide5.xml" Id="R2398862dbe5145b4" /><Relationship Type="http://schemas.openxmlformats.org/officeDocument/2006/relationships/slide" Target="/ppt/slides/slide6.xml" Id="R5ce5789dc62f41f2" /><Relationship Type="http://schemas.openxmlformats.org/officeDocument/2006/relationships/slide" Target="/ppt/slides/slide7.xml" Id="R242d29b471de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eb194b3a5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d5b9a6384264" /><Relationship Type="http://schemas.openxmlformats.org/officeDocument/2006/relationships/theme" Target="/ppt/slideMasters/theme/theme1.xml" Id="R2c071e77ca69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ad5b9a638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f6c1eee5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29e4e49b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ce126fc5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fa66b3fe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0baef140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cc3ce9c6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f936f510f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PETTER GUSTAFSSON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Gustafsson Tafjord, Simenplassen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GUSTAF INVEST AS</a:t>
            </a:r>
          </a:p>
        </p:txBody>
      </p:sp>
    </p:spTree>
  </p:cSld>
  <p:clrMapOvr>
    <a:masterClrMapping xmlns:a="http://schemas.openxmlformats.org/drawingml/2006/main"/>
  </p:clrMapOvr>
</p:sld>
</file>