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893c7d011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3fcd3fc874742"/>
  </p:sldMasterIdLst>
  <p:sldIdLst>
    <p:sldId xmlns:r="http://schemas.openxmlformats.org/officeDocument/2006/relationships" id="256" r:id="Rfb954d2c7cd642fe"/>
    <p:sldId xmlns:r="http://schemas.openxmlformats.org/officeDocument/2006/relationships" id="257" r:id="Rd6be4e24325148a8"/>
    <p:sldId xmlns:r="http://schemas.openxmlformats.org/officeDocument/2006/relationships" id="258" r:id="R8e4335063a91435c"/>
    <p:sldId xmlns:r="http://schemas.openxmlformats.org/officeDocument/2006/relationships" id="259" r:id="Rc7e9d889761b4382"/>
    <p:sldId xmlns:r="http://schemas.openxmlformats.org/officeDocument/2006/relationships" id="260" r:id="R82cd22b8b9e24481"/>
    <p:sldId xmlns:r="http://schemas.openxmlformats.org/officeDocument/2006/relationships" id="261" r:id="R4477ffe80629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3fcd3fc874742" /><Relationship Type="http://schemas.openxmlformats.org/officeDocument/2006/relationships/slide" Target="/ppt/slides/slide1.xml" Id="Rfb954d2c7cd642fe" /><Relationship Type="http://schemas.openxmlformats.org/officeDocument/2006/relationships/slide" Target="/ppt/slides/slide2.xml" Id="Rd6be4e24325148a8" /><Relationship Type="http://schemas.openxmlformats.org/officeDocument/2006/relationships/slide" Target="/ppt/slides/slide3.xml" Id="R8e4335063a91435c" /><Relationship Type="http://schemas.openxmlformats.org/officeDocument/2006/relationships/slide" Target="/ppt/slides/slide4.xml" Id="Rc7e9d889761b4382" /><Relationship Type="http://schemas.openxmlformats.org/officeDocument/2006/relationships/slide" Target="/ppt/slides/slide5.xml" Id="R82cd22b8b9e24481" /><Relationship Type="http://schemas.openxmlformats.org/officeDocument/2006/relationships/slide" Target="/ppt/slides/slide6.xml" Id="R4477ffe80629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0ad15c161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9e7d06044a7d" /><Relationship Type="http://schemas.openxmlformats.org/officeDocument/2006/relationships/theme" Target="/ppt/slideMasters/theme/theme1.xml" Id="R9a4b874b42dc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09e7d0604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b42220b4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d952104d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17a2f4d9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131e9ba3f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d1799b2e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87e3ba25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