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d83303207340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b5963e2d2d483e"/>
  </p:sldMasterIdLst>
  <p:sldIdLst>
    <p:sldId xmlns:r="http://schemas.openxmlformats.org/officeDocument/2006/relationships" id="256" r:id="Rcb403c63a092496b"/>
    <p:sldId xmlns:r="http://schemas.openxmlformats.org/officeDocument/2006/relationships" id="257" r:id="R75490cc7dd2e4450"/>
    <p:sldId xmlns:r="http://schemas.openxmlformats.org/officeDocument/2006/relationships" id="258" r:id="Rce24f73e1d7545d7"/>
    <p:sldId xmlns:r="http://schemas.openxmlformats.org/officeDocument/2006/relationships" id="259" r:id="Ra8b8b25043114d5f"/>
    <p:sldId xmlns:r="http://schemas.openxmlformats.org/officeDocument/2006/relationships" id="260" r:id="Raa88c2ff417a4b4b"/>
    <p:sldId xmlns:r="http://schemas.openxmlformats.org/officeDocument/2006/relationships" id="261" r:id="R2a04785839e04743"/>
    <p:sldId xmlns:r="http://schemas.openxmlformats.org/officeDocument/2006/relationships" id="262" r:id="R3437d6af62a54f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b5963e2d2d483e" /><Relationship Type="http://schemas.openxmlformats.org/officeDocument/2006/relationships/slide" Target="/ppt/slides/slide1.xml" Id="Rcb403c63a092496b" /><Relationship Type="http://schemas.openxmlformats.org/officeDocument/2006/relationships/slide" Target="/ppt/slides/slide2.xml" Id="R75490cc7dd2e4450" /><Relationship Type="http://schemas.openxmlformats.org/officeDocument/2006/relationships/slide" Target="/ppt/slides/slide3.xml" Id="Rce24f73e1d7545d7" /><Relationship Type="http://schemas.openxmlformats.org/officeDocument/2006/relationships/slide" Target="/ppt/slides/slide4.xml" Id="Ra8b8b25043114d5f" /><Relationship Type="http://schemas.openxmlformats.org/officeDocument/2006/relationships/slide" Target="/ppt/slides/slide5.xml" Id="Raa88c2ff417a4b4b" /><Relationship Type="http://schemas.openxmlformats.org/officeDocument/2006/relationships/slide" Target="/ppt/slides/slide6.xml" Id="R2a04785839e04743" /><Relationship Type="http://schemas.openxmlformats.org/officeDocument/2006/relationships/slide" Target="/ppt/slides/slide7.xml" Id="R3437d6af62a54f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6415f0bbbc41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ed7dc11c1248a1" /><Relationship Type="http://schemas.openxmlformats.org/officeDocument/2006/relationships/theme" Target="/ppt/slideMasters/theme/theme1.xml" Id="Rcbb4060e221541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ed7dc11c1248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6ebaece1bb46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e165e3974a48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d98f8c24314c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589293f78848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a96b6316e24f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81b72e5e2b47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b4a974d2a04f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ORH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ORH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ORH INVESTERING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ORH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ORH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ORH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346 672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822 884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833 913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ORH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HETLAND OVE REIN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ORH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4317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926 088 041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ORH INVESTERING AS</a:t>
            </a:r>
          </a:p>
        </p:txBody>
      </p:sp>
    </p:spTree>
  </p:cSld>
  <p:clrMapOvr>
    <a:masterClrMapping xmlns:a="http://schemas.openxmlformats.org/drawingml/2006/main"/>
  </p:clrMapOvr>
</p:sld>
</file>