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265b5e9e4844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8650f17d041b1"/>
  </p:sldMasterIdLst>
  <p:sldIdLst>
    <p:sldId xmlns:r="http://schemas.openxmlformats.org/officeDocument/2006/relationships" id="256" r:id="R64fa6188f7744910"/>
    <p:sldId xmlns:r="http://schemas.openxmlformats.org/officeDocument/2006/relationships" id="257" r:id="R470ea0ae544147e7"/>
    <p:sldId xmlns:r="http://schemas.openxmlformats.org/officeDocument/2006/relationships" id="258" r:id="Rd894ae597c9d4b5a"/>
    <p:sldId xmlns:r="http://schemas.openxmlformats.org/officeDocument/2006/relationships" id="259" r:id="R724be806f9e74120"/>
    <p:sldId xmlns:r="http://schemas.openxmlformats.org/officeDocument/2006/relationships" id="260" r:id="R7c09e4c7f9e94795"/>
    <p:sldId xmlns:r="http://schemas.openxmlformats.org/officeDocument/2006/relationships" id="261" r:id="R7e2304207fa74ae1"/>
    <p:sldId xmlns:r="http://schemas.openxmlformats.org/officeDocument/2006/relationships" id="262" r:id="R4865d30a61e645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8650f17d041b1" /><Relationship Type="http://schemas.openxmlformats.org/officeDocument/2006/relationships/slide" Target="/ppt/slides/slide1.xml" Id="R64fa6188f7744910" /><Relationship Type="http://schemas.openxmlformats.org/officeDocument/2006/relationships/slide" Target="/ppt/slides/slide2.xml" Id="R470ea0ae544147e7" /><Relationship Type="http://schemas.openxmlformats.org/officeDocument/2006/relationships/slide" Target="/ppt/slides/slide3.xml" Id="Rd894ae597c9d4b5a" /><Relationship Type="http://schemas.openxmlformats.org/officeDocument/2006/relationships/slide" Target="/ppt/slides/slide4.xml" Id="R724be806f9e74120" /><Relationship Type="http://schemas.openxmlformats.org/officeDocument/2006/relationships/slide" Target="/ppt/slides/slide5.xml" Id="R7c09e4c7f9e94795" /><Relationship Type="http://schemas.openxmlformats.org/officeDocument/2006/relationships/slide" Target="/ppt/slides/slide6.xml" Id="R7e2304207fa74ae1" /><Relationship Type="http://schemas.openxmlformats.org/officeDocument/2006/relationships/slide" Target="/ppt/slides/slide7.xml" Id="R4865d30a61e645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74f86328c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709a2eaa94e3f" /><Relationship Type="http://schemas.openxmlformats.org/officeDocument/2006/relationships/theme" Target="/ppt/slideMasters/theme/theme1.xml" Id="R61becac8a2bd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5709a2eaa94e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1dbf133c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9a65c198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0128292b8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5696a7cd742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2cb31c2ce4b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abd266db4f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03b8c0058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HIMLA 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HIMLA STYR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VEDDE BRATHAUG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Bergvegen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926 089 293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HIMLA STYR AS</a:t>
            </a:r>
          </a:p>
        </p:txBody>
      </p:sp>
    </p:spTree>
  </p:cSld>
  <p:clrMapOvr>
    <a:masterClrMapping xmlns:a="http://schemas.openxmlformats.org/drawingml/2006/main"/>
  </p:clrMapOvr>
</p:sld>
</file>