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0f9829594848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4030171a7c4428"/>
  </p:sldMasterIdLst>
  <p:sldIdLst>
    <p:sldId xmlns:r="http://schemas.openxmlformats.org/officeDocument/2006/relationships" id="256" r:id="R558fce69336f492a"/>
    <p:sldId xmlns:r="http://schemas.openxmlformats.org/officeDocument/2006/relationships" id="257" r:id="R4125e131d8fe4ccd"/>
    <p:sldId xmlns:r="http://schemas.openxmlformats.org/officeDocument/2006/relationships" id="258" r:id="R05d16842ec2941e2"/>
    <p:sldId xmlns:r="http://schemas.openxmlformats.org/officeDocument/2006/relationships" id="259" r:id="R7a5b573514234b66"/>
    <p:sldId xmlns:r="http://schemas.openxmlformats.org/officeDocument/2006/relationships" id="260" r:id="Rfb7bb9d3dd324117"/>
    <p:sldId xmlns:r="http://schemas.openxmlformats.org/officeDocument/2006/relationships" id="261" r:id="R0874073a4b454797"/>
    <p:sldId xmlns:r="http://schemas.openxmlformats.org/officeDocument/2006/relationships" id="262" r:id="R3e9130ed580f4e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4030171a7c4428" /><Relationship Type="http://schemas.openxmlformats.org/officeDocument/2006/relationships/slide" Target="/ppt/slides/slide1.xml" Id="R558fce69336f492a" /><Relationship Type="http://schemas.openxmlformats.org/officeDocument/2006/relationships/slide" Target="/ppt/slides/slide2.xml" Id="R4125e131d8fe4ccd" /><Relationship Type="http://schemas.openxmlformats.org/officeDocument/2006/relationships/slide" Target="/ppt/slides/slide3.xml" Id="R05d16842ec2941e2" /><Relationship Type="http://schemas.openxmlformats.org/officeDocument/2006/relationships/slide" Target="/ppt/slides/slide4.xml" Id="R7a5b573514234b66" /><Relationship Type="http://schemas.openxmlformats.org/officeDocument/2006/relationships/slide" Target="/ppt/slides/slide5.xml" Id="Rfb7bb9d3dd324117" /><Relationship Type="http://schemas.openxmlformats.org/officeDocument/2006/relationships/slide" Target="/ppt/slides/slide6.xml" Id="R0874073a4b454797" /><Relationship Type="http://schemas.openxmlformats.org/officeDocument/2006/relationships/slide" Target="/ppt/slides/slide7.xml" Id="R3e9130ed580f4e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431234506243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e7ab922d14232" /><Relationship Type="http://schemas.openxmlformats.org/officeDocument/2006/relationships/theme" Target="/ppt/slideMasters/theme/theme1.xml" Id="Rce93ef9c85e84c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de7ab922d142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6a66455c141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4c3328b5540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53766821d47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abae9a5a744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672b293b247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50d0c61fe44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09ca5fea24e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MASE HOLDING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MASE HOLDING 3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4 456 660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72 692 963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74 794 381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 ANDRE OLSEN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STEINAR OLSEN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Investorforum Nordmøre AS, 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926 097 601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