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d065604c741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2c4ab2b4974247"/>
  </p:sldMasterIdLst>
  <p:sldIdLst>
    <p:sldId xmlns:r="http://schemas.openxmlformats.org/officeDocument/2006/relationships" id="256" r:id="R859b554d11c84d13"/>
    <p:sldId xmlns:r="http://schemas.openxmlformats.org/officeDocument/2006/relationships" id="257" r:id="R3f1016574a014a96"/>
    <p:sldId xmlns:r="http://schemas.openxmlformats.org/officeDocument/2006/relationships" id="258" r:id="R54dcbb082c2449b1"/>
    <p:sldId xmlns:r="http://schemas.openxmlformats.org/officeDocument/2006/relationships" id="259" r:id="R1828fbd823094bbc"/>
    <p:sldId xmlns:r="http://schemas.openxmlformats.org/officeDocument/2006/relationships" id="260" r:id="Rd84e1a6b0f214b23"/>
    <p:sldId xmlns:r="http://schemas.openxmlformats.org/officeDocument/2006/relationships" id="261" r:id="Rfa1317729c9348e0"/>
    <p:sldId xmlns:r="http://schemas.openxmlformats.org/officeDocument/2006/relationships" id="262" r:id="R15741fb934c4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c4ab2b4974247" /><Relationship Type="http://schemas.openxmlformats.org/officeDocument/2006/relationships/slide" Target="/ppt/slides/slide1.xml" Id="R859b554d11c84d13" /><Relationship Type="http://schemas.openxmlformats.org/officeDocument/2006/relationships/slide" Target="/ppt/slides/slide2.xml" Id="R3f1016574a014a96" /><Relationship Type="http://schemas.openxmlformats.org/officeDocument/2006/relationships/slide" Target="/ppt/slides/slide3.xml" Id="R54dcbb082c2449b1" /><Relationship Type="http://schemas.openxmlformats.org/officeDocument/2006/relationships/slide" Target="/ppt/slides/slide4.xml" Id="R1828fbd823094bbc" /><Relationship Type="http://schemas.openxmlformats.org/officeDocument/2006/relationships/slide" Target="/ppt/slides/slide5.xml" Id="Rd84e1a6b0f214b23" /><Relationship Type="http://schemas.openxmlformats.org/officeDocument/2006/relationships/slide" Target="/ppt/slides/slide6.xml" Id="Rfa1317729c9348e0" /><Relationship Type="http://schemas.openxmlformats.org/officeDocument/2006/relationships/slide" Target="/ppt/slides/slide7.xml" Id="R15741fb934c4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1a32bbef3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65ec6901743dc" /><Relationship Type="http://schemas.openxmlformats.org/officeDocument/2006/relationships/theme" Target="/ppt/slideMasters/theme/theme1.xml" Id="Rac6b5c80d433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65ec69017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ed36faf9c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b9f5a163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76fa17bfa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6a1887933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dca1d97b0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32a6820d7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6010b408548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THECA 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THECA INVESTERINGER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1 141 011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59 354 624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CHARLOTTE THORBORG CAPPELEN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Rømckes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