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ff01d34e1442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c7fd67ea754018"/>
  </p:sldMasterIdLst>
  <p:sldIdLst>
    <p:sldId xmlns:r="http://schemas.openxmlformats.org/officeDocument/2006/relationships" id="256" r:id="R28525fde28de4444"/>
    <p:sldId xmlns:r="http://schemas.openxmlformats.org/officeDocument/2006/relationships" id="257" r:id="Rf30e48224ffd4daf"/>
    <p:sldId xmlns:r="http://schemas.openxmlformats.org/officeDocument/2006/relationships" id="258" r:id="Rb9277491a6f946dd"/>
    <p:sldId xmlns:r="http://schemas.openxmlformats.org/officeDocument/2006/relationships" id="259" r:id="Ra4d52e7d9e844d48"/>
    <p:sldId xmlns:r="http://schemas.openxmlformats.org/officeDocument/2006/relationships" id="260" r:id="R3d6db26a69ad40b2"/>
    <p:sldId xmlns:r="http://schemas.openxmlformats.org/officeDocument/2006/relationships" id="261" r:id="Rd1d6b2efffbd4757"/>
    <p:sldId xmlns:r="http://schemas.openxmlformats.org/officeDocument/2006/relationships" id="262" r:id="R25fc5c3f1cb04b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7fd67ea754018" /><Relationship Type="http://schemas.openxmlformats.org/officeDocument/2006/relationships/slide" Target="/ppt/slides/slide1.xml" Id="R28525fde28de4444" /><Relationship Type="http://schemas.openxmlformats.org/officeDocument/2006/relationships/slide" Target="/ppt/slides/slide2.xml" Id="Rf30e48224ffd4daf" /><Relationship Type="http://schemas.openxmlformats.org/officeDocument/2006/relationships/slide" Target="/ppt/slides/slide3.xml" Id="Rb9277491a6f946dd" /><Relationship Type="http://schemas.openxmlformats.org/officeDocument/2006/relationships/slide" Target="/ppt/slides/slide4.xml" Id="Ra4d52e7d9e844d48" /><Relationship Type="http://schemas.openxmlformats.org/officeDocument/2006/relationships/slide" Target="/ppt/slides/slide5.xml" Id="R3d6db26a69ad40b2" /><Relationship Type="http://schemas.openxmlformats.org/officeDocument/2006/relationships/slide" Target="/ppt/slides/slide6.xml" Id="Rd1d6b2efffbd4757" /><Relationship Type="http://schemas.openxmlformats.org/officeDocument/2006/relationships/slide" Target="/ppt/slides/slide7.xml" Id="R25fc5c3f1cb04b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1de75a6d44a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58591f4b242ef" /><Relationship Type="http://schemas.openxmlformats.org/officeDocument/2006/relationships/theme" Target="/ppt/slideMasters/theme/theme1.xml" Id="Rda7510f30abf4b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e58591f4b242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7e48133674b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8f3ec51bf48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cbb08556e4f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8d535bca844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eda8e51cc43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5189323714a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17853dafc47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GULEN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GULEN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GULEN IV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GULEN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GULEN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GULEN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GULEN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AUSTGULEN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GULEN 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Emil Austgulen, Møllendalsveien 62D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926 137 239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GULEN IV AS</a:t>
            </a:r>
          </a:p>
        </p:txBody>
      </p:sp>
    </p:spTree>
  </p:cSld>
  <p:clrMapOvr>
    <a:masterClrMapping xmlns:a="http://schemas.openxmlformats.org/drawingml/2006/main"/>
  </p:clrMapOvr>
</p:sld>
</file>