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6acb7107a047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32f6940e9f042f6"/>
  </p:sldMasterIdLst>
  <p:sldIdLst>
    <p:sldId xmlns:r="http://schemas.openxmlformats.org/officeDocument/2006/relationships" id="256" r:id="Rdf37a1c8424141ab"/>
    <p:sldId xmlns:r="http://schemas.openxmlformats.org/officeDocument/2006/relationships" id="257" r:id="R07f2388a30eb408e"/>
    <p:sldId xmlns:r="http://schemas.openxmlformats.org/officeDocument/2006/relationships" id="258" r:id="R176bbff431944465"/>
    <p:sldId xmlns:r="http://schemas.openxmlformats.org/officeDocument/2006/relationships" id="259" r:id="R94fbff4920e748aa"/>
    <p:sldId xmlns:r="http://schemas.openxmlformats.org/officeDocument/2006/relationships" id="260" r:id="R8833771b8e0a45a4"/>
    <p:sldId xmlns:r="http://schemas.openxmlformats.org/officeDocument/2006/relationships" id="261" r:id="R44fac22a79a145dc"/>
    <p:sldId xmlns:r="http://schemas.openxmlformats.org/officeDocument/2006/relationships" id="262" r:id="R56ad12fabb8f4b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2f6940e9f042f6" /><Relationship Type="http://schemas.openxmlformats.org/officeDocument/2006/relationships/slide" Target="/ppt/slides/slide1.xml" Id="Rdf37a1c8424141ab" /><Relationship Type="http://schemas.openxmlformats.org/officeDocument/2006/relationships/slide" Target="/ppt/slides/slide2.xml" Id="R07f2388a30eb408e" /><Relationship Type="http://schemas.openxmlformats.org/officeDocument/2006/relationships/slide" Target="/ppt/slides/slide3.xml" Id="R176bbff431944465" /><Relationship Type="http://schemas.openxmlformats.org/officeDocument/2006/relationships/slide" Target="/ppt/slides/slide4.xml" Id="R94fbff4920e748aa" /><Relationship Type="http://schemas.openxmlformats.org/officeDocument/2006/relationships/slide" Target="/ppt/slides/slide5.xml" Id="R8833771b8e0a45a4" /><Relationship Type="http://schemas.openxmlformats.org/officeDocument/2006/relationships/slide" Target="/ppt/slides/slide6.xml" Id="R44fac22a79a145dc" /><Relationship Type="http://schemas.openxmlformats.org/officeDocument/2006/relationships/slide" Target="/ppt/slides/slide7.xml" Id="R56ad12fabb8f4b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bc576762cc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268a3a04f54558" /><Relationship Type="http://schemas.openxmlformats.org/officeDocument/2006/relationships/theme" Target="/ppt/slideMasters/theme/theme1.xml" Id="R69225214c0dc446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268a3a04f5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4fde7f785a44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b74e982bd4e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207e3bea14c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4d887e39f543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f667c566be408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39bca2e31942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bfd3b32114b4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HESTEHAVEN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HESTEHAVEN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−67 893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77 729 254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77 797 200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LANGAKER MAUD C M THORE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Wergelandsveien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926 156 233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HESTEHAVEN INVEST AS</a:t>
            </a:r>
          </a:p>
        </p:txBody>
      </p:sp>
    </p:spTree>
  </p:cSld>
  <p:clrMapOvr>
    <a:masterClrMapping xmlns:a="http://schemas.openxmlformats.org/drawingml/2006/main"/>
  </p:clrMapOvr>
</p:sld>
</file>