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fbd4606e5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8f52f292b4d99"/>
  </p:sldMasterIdLst>
  <p:sldIdLst>
    <p:sldId xmlns:r="http://schemas.openxmlformats.org/officeDocument/2006/relationships" id="256" r:id="Rc9cefc114f17469b"/>
    <p:sldId xmlns:r="http://schemas.openxmlformats.org/officeDocument/2006/relationships" id="257" r:id="Rc2c4ac31cca34b67"/>
    <p:sldId xmlns:r="http://schemas.openxmlformats.org/officeDocument/2006/relationships" id="258" r:id="R8c256aa43d8f4827"/>
    <p:sldId xmlns:r="http://schemas.openxmlformats.org/officeDocument/2006/relationships" id="259" r:id="R7ada52f4bb554710"/>
    <p:sldId xmlns:r="http://schemas.openxmlformats.org/officeDocument/2006/relationships" id="260" r:id="Red2e63dfe7a34e51"/>
    <p:sldId xmlns:r="http://schemas.openxmlformats.org/officeDocument/2006/relationships" id="261" r:id="R98632575fbeb416a"/>
    <p:sldId xmlns:r="http://schemas.openxmlformats.org/officeDocument/2006/relationships" id="262" r:id="Re3a0eebe07d3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8f52f292b4d99" /><Relationship Type="http://schemas.openxmlformats.org/officeDocument/2006/relationships/slide" Target="/ppt/slides/slide1.xml" Id="Rc9cefc114f17469b" /><Relationship Type="http://schemas.openxmlformats.org/officeDocument/2006/relationships/slide" Target="/ppt/slides/slide2.xml" Id="Rc2c4ac31cca34b67" /><Relationship Type="http://schemas.openxmlformats.org/officeDocument/2006/relationships/slide" Target="/ppt/slides/slide3.xml" Id="R8c256aa43d8f4827" /><Relationship Type="http://schemas.openxmlformats.org/officeDocument/2006/relationships/slide" Target="/ppt/slides/slide4.xml" Id="R7ada52f4bb554710" /><Relationship Type="http://schemas.openxmlformats.org/officeDocument/2006/relationships/slide" Target="/ppt/slides/slide5.xml" Id="Red2e63dfe7a34e51" /><Relationship Type="http://schemas.openxmlformats.org/officeDocument/2006/relationships/slide" Target="/ppt/slides/slide6.xml" Id="R98632575fbeb416a" /><Relationship Type="http://schemas.openxmlformats.org/officeDocument/2006/relationships/slide" Target="/ppt/slides/slide7.xml" Id="Re3a0eebe07d3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bfc7dfbf2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f843f09c49e8" /><Relationship Type="http://schemas.openxmlformats.org/officeDocument/2006/relationships/theme" Target="/ppt/slideMasters/theme/theme1.xml" Id="R72de5502bce3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af843f09c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53df083b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2800bd80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3d034266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a62e8f7e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7ba6e7e4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3e370d4e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be669e26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