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6b47e3f41447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6ac09fed4b4e99"/>
  </p:sldMasterIdLst>
  <p:sldIdLst>
    <p:sldId xmlns:r="http://schemas.openxmlformats.org/officeDocument/2006/relationships" id="256" r:id="R3699daf13a264477"/>
    <p:sldId xmlns:r="http://schemas.openxmlformats.org/officeDocument/2006/relationships" id="257" r:id="R3ea87d24ada44ad8"/>
    <p:sldId xmlns:r="http://schemas.openxmlformats.org/officeDocument/2006/relationships" id="258" r:id="R1c0143abd2104a18"/>
    <p:sldId xmlns:r="http://schemas.openxmlformats.org/officeDocument/2006/relationships" id="259" r:id="Rcb78d3e63e63425f"/>
    <p:sldId xmlns:r="http://schemas.openxmlformats.org/officeDocument/2006/relationships" id="260" r:id="R678a79eb95f642c9"/>
    <p:sldId xmlns:r="http://schemas.openxmlformats.org/officeDocument/2006/relationships" id="261" r:id="R03ca920bad524f0a"/>
    <p:sldId xmlns:r="http://schemas.openxmlformats.org/officeDocument/2006/relationships" id="262" r:id="Rb15d2107ba1546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ac09fed4b4e99" /><Relationship Type="http://schemas.openxmlformats.org/officeDocument/2006/relationships/slide" Target="/ppt/slides/slide1.xml" Id="R3699daf13a264477" /><Relationship Type="http://schemas.openxmlformats.org/officeDocument/2006/relationships/slide" Target="/ppt/slides/slide2.xml" Id="R3ea87d24ada44ad8" /><Relationship Type="http://schemas.openxmlformats.org/officeDocument/2006/relationships/slide" Target="/ppt/slides/slide3.xml" Id="R1c0143abd2104a18" /><Relationship Type="http://schemas.openxmlformats.org/officeDocument/2006/relationships/slide" Target="/ppt/slides/slide4.xml" Id="Rcb78d3e63e63425f" /><Relationship Type="http://schemas.openxmlformats.org/officeDocument/2006/relationships/slide" Target="/ppt/slides/slide5.xml" Id="R678a79eb95f642c9" /><Relationship Type="http://schemas.openxmlformats.org/officeDocument/2006/relationships/slide" Target="/ppt/slides/slide6.xml" Id="R03ca920bad524f0a" /><Relationship Type="http://schemas.openxmlformats.org/officeDocument/2006/relationships/slide" Target="/ppt/slides/slide7.xml" Id="Rb15d2107ba1546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de98778f64d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9bd3184e34755" /><Relationship Type="http://schemas.openxmlformats.org/officeDocument/2006/relationships/theme" Target="/ppt/slideMasters/theme/theme1.xml" Id="R2b51ea50490345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e9bd3184e347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d729321534d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8e13c7aa043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ffea72c554f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5c4c876df4f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d9bf6afc540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cdff1a08449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8e47a6c2541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BEWIL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BEWIL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7 960 016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8 055 240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 BENTE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926 173 146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