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74290ccf9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932b17a7a4c82"/>
  </p:sldMasterIdLst>
  <p:sldIdLst>
    <p:sldId xmlns:r="http://schemas.openxmlformats.org/officeDocument/2006/relationships" id="256" r:id="R7c230e4541cd485b"/>
    <p:sldId xmlns:r="http://schemas.openxmlformats.org/officeDocument/2006/relationships" id="257" r:id="R765e14228cdd49a8"/>
    <p:sldId xmlns:r="http://schemas.openxmlformats.org/officeDocument/2006/relationships" id="258" r:id="R1061de15669946e1"/>
    <p:sldId xmlns:r="http://schemas.openxmlformats.org/officeDocument/2006/relationships" id="259" r:id="R85a7c6afc0ef4abd"/>
    <p:sldId xmlns:r="http://schemas.openxmlformats.org/officeDocument/2006/relationships" id="260" r:id="R143c11881ae74064"/>
    <p:sldId xmlns:r="http://schemas.openxmlformats.org/officeDocument/2006/relationships" id="261" r:id="R345ad885a62c4e39"/>
    <p:sldId xmlns:r="http://schemas.openxmlformats.org/officeDocument/2006/relationships" id="262" r:id="R3255c7846d2e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932b17a7a4c82" /><Relationship Type="http://schemas.openxmlformats.org/officeDocument/2006/relationships/slide" Target="/ppt/slides/slide1.xml" Id="R7c230e4541cd485b" /><Relationship Type="http://schemas.openxmlformats.org/officeDocument/2006/relationships/slide" Target="/ppt/slides/slide2.xml" Id="R765e14228cdd49a8" /><Relationship Type="http://schemas.openxmlformats.org/officeDocument/2006/relationships/slide" Target="/ppt/slides/slide3.xml" Id="R1061de15669946e1" /><Relationship Type="http://schemas.openxmlformats.org/officeDocument/2006/relationships/slide" Target="/ppt/slides/slide4.xml" Id="R85a7c6afc0ef4abd" /><Relationship Type="http://schemas.openxmlformats.org/officeDocument/2006/relationships/slide" Target="/ppt/slides/slide5.xml" Id="R143c11881ae74064" /><Relationship Type="http://schemas.openxmlformats.org/officeDocument/2006/relationships/slide" Target="/ppt/slides/slide6.xml" Id="R345ad885a62c4e39" /><Relationship Type="http://schemas.openxmlformats.org/officeDocument/2006/relationships/slide" Target="/ppt/slides/slide7.xml" Id="R3255c7846d2e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e0eefce07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f4a4dff14d3c" /><Relationship Type="http://schemas.openxmlformats.org/officeDocument/2006/relationships/theme" Target="/ppt/slideMasters/theme/theme1.xml" Id="R2d923539a981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5f4a4dff1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4410578e8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4002a680a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cad4d993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0136f4954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ec41b0a30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b252ef9c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78e5d3b9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2 698 141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MAGNUS PRESTESÆTER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Fjordlinna 783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VIKER AS</a:t>
            </a:r>
          </a:p>
        </p:txBody>
      </p:sp>
    </p:spTree>
  </p:cSld>
  <p:clrMapOvr>
    <a:masterClrMapping xmlns:a="http://schemas.openxmlformats.org/drawingml/2006/main"/>
  </p:clrMapOvr>
</p:sld>
</file>