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bd7b4719245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7e8488c1745c5"/>
  </p:sldMasterIdLst>
  <p:sldIdLst>
    <p:sldId xmlns:r="http://schemas.openxmlformats.org/officeDocument/2006/relationships" id="256" r:id="R25b0c33359914f4b"/>
    <p:sldId xmlns:r="http://schemas.openxmlformats.org/officeDocument/2006/relationships" id="257" r:id="R1fa73bc3e7f04165"/>
    <p:sldId xmlns:r="http://schemas.openxmlformats.org/officeDocument/2006/relationships" id="258" r:id="Rdd07d002f2af4d2d"/>
    <p:sldId xmlns:r="http://schemas.openxmlformats.org/officeDocument/2006/relationships" id="259" r:id="R397bfcf5ffe34218"/>
    <p:sldId xmlns:r="http://schemas.openxmlformats.org/officeDocument/2006/relationships" id="260" r:id="R6aeb72849d194e19"/>
    <p:sldId xmlns:r="http://schemas.openxmlformats.org/officeDocument/2006/relationships" id="261" r:id="R898c1dedf6fc4e0d"/>
    <p:sldId xmlns:r="http://schemas.openxmlformats.org/officeDocument/2006/relationships" id="262" r:id="Rd084f25b039049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7e8488c1745c5" /><Relationship Type="http://schemas.openxmlformats.org/officeDocument/2006/relationships/slide" Target="/ppt/slides/slide1.xml" Id="R25b0c33359914f4b" /><Relationship Type="http://schemas.openxmlformats.org/officeDocument/2006/relationships/slide" Target="/ppt/slides/slide2.xml" Id="R1fa73bc3e7f04165" /><Relationship Type="http://schemas.openxmlformats.org/officeDocument/2006/relationships/slide" Target="/ppt/slides/slide3.xml" Id="Rdd07d002f2af4d2d" /><Relationship Type="http://schemas.openxmlformats.org/officeDocument/2006/relationships/slide" Target="/ppt/slides/slide4.xml" Id="R397bfcf5ffe34218" /><Relationship Type="http://schemas.openxmlformats.org/officeDocument/2006/relationships/slide" Target="/ppt/slides/slide5.xml" Id="R6aeb72849d194e19" /><Relationship Type="http://schemas.openxmlformats.org/officeDocument/2006/relationships/slide" Target="/ppt/slides/slide6.xml" Id="R898c1dedf6fc4e0d" /><Relationship Type="http://schemas.openxmlformats.org/officeDocument/2006/relationships/slide" Target="/ppt/slides/slide7.xml" Id="Rd084f25b039049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15225a73648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17f8745f24754" /><Relationship Type="http://schemas.openxmlformats.org/officeDocument/2006/relationships/theme" Target="/ppt/slideMasters/theme/theme1.xml" Id="Rf8be57e0204d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317f8745f2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72027e629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726ff09df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4c3df041c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446dc6fae4d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223537de34f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adb91bad941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f0aaa7d6c4f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MOONAGE DAYDREAM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MOONAGE DAYDREAM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SVEIN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