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475730204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1bf2c97cc4da4"/>
  </p:sldMasterIdLst>
  <p:sldIdLst>
    <p:sldId xmlns:r="http://schemas.openxmlformats.org/officeDocument/2006/relationships" id="256" r:id="R41960313ba084fc6"/>
    <p:sldId xmlns:r="http://schemas.openxmlformats.org/officeDocument/2006/relationships" id="257" r:id="R977c36beb2004554"/>
    <p:sldId xmlns:r="http://schemas.openxmlformats.org/officeDocument/2006/relationships" id="258" r:id="R61c353a3f6274125"/>
    <p:sldId xmlns:r="http://schemas.openxmlformats.org/officeDocument/2006/relationships" id="259" r:id="Rd8460cfcffa74920"/>
    <p:sldId xmlns:r="http://schemas.openxmlformats.org/officeDocument/2006/relationships" id="260" r:id="R00437c7f0df54dca"/>
    <p:sldId xmlns:r="http://schemas.openxmlformats.org/officeDocument/2006/relationships" id="261" r:id="R4e8fc1f1bdfb48c5"/>
    <p:sldId xmlns:r="http://schemas.openxmlformats.org/officeDocument/2006/relationships" id="262" r:id="Rd945949b4e63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1bf2c97cc4da4" /><Relationship Type="http://schemas.openxmlformats.org/officeDocument/2006/relationships/slide" Target="/ppt/slides/slide1.xml" Id="R41960313ba084fc6" /><Relationship Type="http://schemas.openxmlformats.org/officeDocument/2006/relationships/slide" Target="/ppt/slides/slide2.xml" Id="R977c36beb2004554" /><Relationship Type="http://schemas.openxmlformats.org/officeDocument/2006/relationships/slide" Target="/ppt/slides/slide3.xml" Id="R61c353a3f6274125" /><Relationship Type="http://schemas.openxmlformats.org/officeDocument/2006/relationships/slide" Target="/ppt/slides/slide4.xml" Id="Rd8460cfcffa74920" /><Relationship Type="http://schemas.openxmlformats.org/officeDocument/2006/relationships/slide" Target="/ppt/slides/slide5.xml" Id="R00437c7f0df54dca" /><Relationship Type="http://schemas.openxmlformats.org/officeDocument/2006/relationships/slide" Target="/ppt/slides/slide6.xml" Id="R4e8fc1f1bdfb48c5" /><Relationship Type="http://schemas.openxmlformats.org/officeDocument/2006/relationships/slide" Target="/ppt/slides/slide7.xml" Id="Rd945949b4e63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48775e0e5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4bc4185e4224" /><Relationship Type="http://schemas.openxmlformats.org/officeDocument/2006/relationships/theme" Target="/ppt/slideMasters/theme/theme1.xml" Id="R7d1148b4eb20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04bc4185e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1976b5c3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bb44a4c8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c9b47b43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942b3194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14242a67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3d482dec8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b96b2779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