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110d6339484f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512e0376894114"/>
  </p:sldMasterIdLst>
  <p:sldIdLst>
    <p:sldId xmlns:r="http://schemas.openxmlformats.org/officeDocument/2006/relationships" id="256" r:id="R8529c36c6edb4935"/>
    <p:sldId xmlns:r="http://schemas.openxmlformats.org/officeDocument/2006/relationships" id="257" r:id="Rabc1a02ececb4a18"/>
    <p:sldId xmlns:r="http://schemas.openxmlformats.org/officeDocument/2006/relationships" id="258" r:id="R3a669dae5c714b1f"/>
    <p:sldId xmlns:r="http://schemas.openxmlformats.org/officeDocument/2006/relationships" id="259" r:id="R3d634c2cdd2441d4"/>
    <p:sldId xmlns:r="http://schemas.openxmlformats.org/officeDocument/2006/relationships" id="260" r:id="R6b5cd607a82e41a9"/>
    <p:sldId xmlns:r="http://schemas.openxmlformats.org/officeDocument/2006/relationships" id="261" r:id="Rdb3a6a41544849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512e0376894114" /><Relationship Type="http://schemas.openxmlformats.org/officeDocument/2006/relationships/slide" Target="/ppt/slides/slide1.xml" Id="R8529c36c6edb4935" /><Relationship Type="http://schemas.openxmlformats.org/officeDocument/2006/relationships/slide" Target="/ppt/slides/slide2.xml" Id="Rabc1a02ececb4a18" /><Relationship Type="http://schemas.openxmlformats.org/officeDocument/2006/relationships/slide" Target="/ppt/slides/slide3.xml" Id="R3a669dae5c714b1f" /><Relationship Type="http://schemas.openxmlformats.org/officeDocument/2006/relationships/slide" Target="/ppt/slides/slide4.xml" Id="R3d634c2cdd2441d4" /><Relationship Type="http://schemas.openxmlformats.org/officeDocument/2006/relationships/slide" Target="/ppt/slides/slide5.xml" Id="R6b5cd607a82e41a9" /><Relationship Type="http://schemas.openxmlformats.org/officeDocument/2006/relationships/slide" Target="/ppt/slides/slide6.xml" Id="Rdb3a6a41544849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dda4240a4f47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56c2883254bf6" /><Relationship Type="http://schemas.openxmlformats.org/officeDocument/2006/relationships/theme" Target="/ppt/slideMasters/theme/theme1.xml" Id="Rb41bec530d524a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c56c2883254b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6c15f9b1c46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7dd19193648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1def3ac6546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8611c5ae147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8534c685746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97304dce447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KAPPVEIEN 11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KAPPVEIEN 11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KAPPVEIEN 11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KAPPVEIEN 11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KAPPVEIEN 11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KAPPVEIEN 11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Petter Tusvik, Kappveien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1415 Oppegård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926 201 719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KAPPVEIEN 11 AS</a:t>
            </a:r>
          </a:p>
        </p:txBody>
      </p:sp>
    </p:spTree>
  </p:cSld>
  <p:clrMapOvr>
    <a:masterClrMapping xmlns:a="http://schemas.openxmlformats.org/drawingml/2006/main"/>
  </p:clrMapOvr>
</p:sld>
</file>