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6452cf44874c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fe535676c64ce8"/>
  </p:sldMasterIdLst>
  <p:sldIdLst>
    <p:sldId xmlns:r="http://schemas.openxmlformats.org/officeDocument/2006/relationships" id="256" r:id="R73afbfd558a446bb"/>
    <p:sldId xmlns:r="http://schemas.openxmlformats.org/officeDocument/2006/relationships" id="257" r:id="R4a5f07f349624fec"/>
    <p:sldId xmlns:r="http://schemas.openxmlformats.org/officeDocument/2006/relationships" id="258" r:id="R892a3b8b1d174607"/>
    <p:sldId xmlns:r="http://schemas.openxmlformats.org/officeDocument/2006/relationships" id="259" r:id="R9cd3a7bf67894a1d"/>
    <p:sldId xmlns:r="http://schemas.openxmlformats.org/officeDocument/2006/relationships" id="260" r:id="Rce4a36164cc7459c"/>
    <p:sldId xmlns:r="http://schemas.openxmlformats.org/officeDocument/2006/relationships" id="261" r:id="Rd76b4bda03264095"/>
    <p:sldId xmlns:r="http://schemas.openxmlformats.org/officeDocument/2006/relationships" id="262" r:id="R55369904e2a445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fe535676c64ce8" /><Relationship Type="http://schemas.openxmlformats.org/officeDocument/2006/relationships/slide" Target="/ppt/slides/slide1.xml" Id="R73afbfd558a446bb" /><Relationship Type="http://schemas.openxmlformats.org/officeDocument/2006/relationships/slide" Target="/ppt/slides/slide2.xml" Id="R4a5f07f349624fec" /><Relationship Type="http://schemas.openxmlformats.org/officeDocument/2006/relationships/slide" Target="/ppt/slides/slide3.xml" Id="R892a3b8b1d174607" /><Relationship Type="http://schemas.openxmlformats.org/officeDocument/2006/relationships/slide" Target="/ppt/slides/slide4.xml" Id="R9cd3a7bf67894a1d" /><Relationship Type="http://schemas.openxmlformats.org/officeDocument/2006/relationships/slide" Target="/ppt/slides/slide5.xml" Id="Rce4a36164cc7459c" /><Relationship Type="http://schemas.openxmlformats.org/officeDocument/2006/relationships/slide" Target="/ppt/slides/slide6.xml" Id="Rd76b4bda03264095" /><Relationship Type="http://schemas.openxmlformats.org/officeDocument/2006/relationships/slide" Target="/ppt/slides/slide7.xml" Id="R55369904e2a445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10331848d240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6f7f60c9146a9" /><Relationship Type="http://schemas.openxmlformats.org/officeDocument/2006/relationships/theme" Target="/ppt/slideMasters/theme/theme1.xml" Id="Ra2f48fa082b748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c6f7f60c9146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ce3d5ded845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ebf2feef24a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8d8086c3b4d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16fb873024d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40beb5ff447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595afce9e43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bd808bfb041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KAPPVEIEN 11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KAPPVEIEN 11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1 128 546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1 690 948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1 909 067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PETTER TUSVIK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Tusvik, Kappveien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926 201 719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