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e0a9dc509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c138caba54316"/>
  </p:sldMasterIdLst>
  <p:sldIdLst>
    <p:sldId xmlns:r="http://schemas.openxmlformats.org/officeDocument/2006/relationships" id="256" r:id="R4c7c2af031984d79"/>
    <p:sldId xmlns:r="http://schemas.openxmlformats.org/officeDocument/2006/relationships" id="257" r:id="Ra50b431fd43b446a"/>
    <p:sldId xmlns:r="http://schemas.openxmlformats.org/officeDocument/2006/relationships" id="258" r:id="R91172117b3524c83"/>
    <p:sldId xmlns:r="http://schemas.openxmlformats.org/officeDocument/2006/relationships" id="259" r:id="R4d593003669a49b3"/>
    <p:sldId xmlns:r="http://schemas.openxmlformats.org/officeDocument/2006/relationships" id="260" r:id="Rede71c46d30b474d"/>
    <p:sldId xmlns:r="http://schemas.openxmlformats.org/officeDocument/2006/relationships" id="261" r:id="Rcbbc4dfbc0e24ff2"/>
    <p:sldId xmlns:r="http://schemas.openxmlformats.org/officeDocument/2006/relationships" id="262" r:id="Re5f8a01bc469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c138caba54316" /><Relationship Type="http://schemas.openxmlformats.org/officeDocument/2006/relationships/slide" Target="/ppt/slides/slide1.xml" Id="R4c7c2af031984d79" /><Relationship Type="http://schemas.openxmlformats.org/officeDocument/2006/relationships/slide" Target="/ppt/slides/slide2.xml" Id="Ra50b431fd43b446a" /><Relationship Type="http://schemas.openxmlformats.org/officeDocument/2006/relationships/slide" Target="/ppt/slides/slide3.xml" Id="R91172117b3524c83" /><Relationship Type="http://schemas.openxmlformats.org/officeDocument/2006/relationships/slide" Target="/ppt/slides/slide4.xml" Id="R4d593003669a49b3" /><Relationship Type="http://schemas.openxmlformats.org/officeDocument/2006/relationships/slide" Target="/ppt/slides/slide5.xml" Id="Rede71c46d30b474d" /><Relationship Type="http://schemas.openxmlformats.org/officeDocument/2006/relationships/slide" Target="/ppt/slides/slide6.xml" Id="Rcbbc4dfbc0e24ff2" /><Relationship Type="http://schemas.openxmlformats.org/officeDocument/2006/relationships/slide" Target="/ppt/slides/slide7.xml" Id="Re5f8a01bc469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98eec1a82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576b360224d80" /><Relationship Type="http://schemas.openxmlformats.org/officeDocument/2006/relationships/theme" Target="/ppt/slideMasters/theme/theme1.xml" Id="Rda251391c739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576b36022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08d590b14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602911c0d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38f7f0b6e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969cffa61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a91f79fc2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c8dac1c14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16c7de3f9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VARDÅSTOPPEN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VARDÅSTOPPEN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22 638 247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23 160 756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HOLDBREKKEN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Holdbrekken Bachke, Røykenveien 197A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fredrikbac@gmail.com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