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060b57e3e842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1294d6ac994034"/>
  </p:sldMasterIdLst>
  <p:sldIdLst>
    <p:sldId xmlns:r="http://schemas.openxmlformats.org/officeDocument/2006/relationships" id="256" r:id="R3fb7f3d17c9b49a0"/>
    <p:sldId xmlns:r="http://schemas.openxmlformats.org/officeDocument/2006/relationships" id="257" r:id="R3f1a80c49e454e4d"/>
    <p:sldId xmlns:r="http://schemas.openxmlformats.org/officeDocument/2006/relationships" id="258" r:id="Re618191c5d164090"/>
    <p:sldId xmlns:r="http://schemas.openxmlformats.org/officeDocument/2006/relationships" id="259" r:id="Rae4801dcc02343b2"/>
    <p:sldId xmlns:r="http://schemas.openxmlformats.org/officeDocument/2006/relationships" id="260" r:id="R4856349e08f047d7"/>
    <p:sldId xmlns:r="http://schemas.openxmlformats.org/officeDocument/2006/relationships" id="261" r:id="Rda656dbebc1040f8"/>
    <p:sldId xmlns:r="http://schemas.openxmlformats.org/officeDocument/2006/relationships" id="262" r:id="Rbaf1b17325a442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294d6ac994034" /><Relationship Type="http://schemas.openxmlformats.org/officeDocument/2006/relationships/slide" Target="/ppt/slides/slide1.xml" Id="R3fb7f3d17c9b49a0" /><Relationship Type="http://schemas.openxmlformats.org/officeDocument/2006/relationships/slide" Target="/ppt/slides/slide2.xml" Id="R3f1a80c49e454e4d" /><Relationship Type="http://schemas.openxmlformats.org/officeDocument/2006/relationships/slide" Target="/ppt/slides/slide3.xml" Id="Re618191c5d164090" /><Relationship Type="http://schemas.openxmlformats.org/officeDocument/2006/relationships/slide" Target="/ppt/slides/slide4.xml" Id="Rae4801dcc02343b2" /><Relationship Type="http://schemas.openxmlformats.org/officeDocument/2006/relationships/slide" Target="/ppt/slides/slide5.xml" Id="R4856349e08f047d7" /><Relationship Type="http://schemas.openxmlformats.org/officeDocument/2006/relationships/slide" Target="/ppt/slides/slide6.xml" Id="Rda656dbebc1040f8" /><Relationship Type="http://schemas.openxmlformats.org/officeDocument/2006/relationships/slide" Target="/ppt/slides/slide7.xml" Id="Rbaf1b17325a442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f42b4a5054f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123be97444fe5" /><Relationship Type="http://schemas.openxmlformats.org/officeDocument/2006/relationships/theme" Target="/ppt/slideMasters/theme/theme1.xml" Id="R122c2c014a2944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f123be97444f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9a47ac43144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08ea31b9742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74716d20f46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2f58d2552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0543463dc4d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6f9aaffac42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323ae9c6347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GRYTHATTEN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GRYTHATTEN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22 585 457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23 059 689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STOREBØ BACHKE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Aleksander Storebø Bachke, Persaunvegen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aleksander.storeb@gmail.com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