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8673dede624f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0954ea1cf4908"/>
  </p:sldMasterIdLst>
  <p:sldIdLst>
    <p:sldId xmlns:r="http://schemas.openxmlformats.org/officeDocument/2006/relationships" id="256" r:id="Rab06412e46d54910"/>
    <p:sldId xmlns:r="http://schemas.openxmlformats.org/officeDocument/2006/relationships" id="257" r:id="R8241b025ea5b4a6d"/>
    <p:sldId xmlns:r="http://schemas.openxmlformats.org/officeDocument/2006/relationships" id="258" r:id="Ra363f3a4fc214896"/>
    <p:sldId xmlns:r="http://schemas.openxmlformats.org/officeDocument/2006/relationships" id="259" r:id="Rb6a6870961374b0e"/>
    <p:sldId xmlns:r="http://schemas.openxmlformats.org/officeDocument/2006/relationships" id="260" r:id="R58c4726733d1464d"/>
    <p:sldId xmlns:r="http://schemas.openxmlformats.org/officeDocument/2006/relationships" id="261" r:id="R6eae7178a2584dbd"/>
    <p:sldId xmlns:r="http://schemas.openxmlformats.org/officeDocument/2006/relationships" id="262" r:id="Rc487760b8a9e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0954ea1cf4908" /><Relationship Type="http://schemas.openxmlformats.org/officeDocument/2006/relationships/slide" Target="/ppt/slides/slide1.xml" Id="Rab06412e46d54910" /><Relationship Type="http://schemas.openxmlformats.org/officeDocument/2006/relationships/slide" Target="/ppt/slides/slide2.xml" Id="R8241b025ea5b4a6d" /><Relationship Type="http://schemas.openxmlformats.org/officeDocument/2006/relationships/slide" Target="/ppt/slides/slide3.xml" Id="Ra363f3a4fc214896" /><Relationship Type="http://schemas.openxmlformats.org/officeDocument/2006/relationships/slide" Target="/ppt/slides/slide4.xml" Id="Rb6a6870961374b0e" /><Relationship Type="http://schemas.openxmlformats.org/officeDocument/2006/relationships/slide" Target="/ppt/slides/slide5.xml" Id="R58c4726733d1464d" /><Relationship Type="http://schemas.openxmlformats.org/officeDocument/2006/relationships/slide" Target="/ppt/slides/slide6.xml" Id="R6eae7178a2584dbd" /><Relationship Type="http://schemas.openxmlformats.org/officeDocument/2006/relationships/slide" Target="/ppt/slides/slide7.xml" Id="Rc487760b8a9e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ea24ae4f54a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e685e18f74578" /><Relationship Type="http://schemas.openxmlformats.org/officeDocument/2006/relationships/theme" Target="/ppt/slideMasters/theme/theme1.xml" Id="Re33761a7d9a6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e685e18f745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56082014a44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ba2773e7e4f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d57cdc2c4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8d5884e92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11f3f4a4443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a5d0ff57d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fc80b68b243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44 473 790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KARL JØRGEN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Malurtveien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