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1b1c98c5f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c7dc089d0c4451"/>
  </p:sldMasterIdLst>
  <p:sldIdLst>
    <p:sldId xmlns:r="http://schemas.openxmlformats.org/officeDocument/2006/relationships" id="256" r:id="R7cbb3e95822e4fb3"/>
    <p:sldId xmlns:r="http://schemas.openxmlformats.org/officeDocument/2006/relationships" id="257" r:id="R506af7c4b2184a46"/>
    <p:sldId xmlns:r="http://schemas.openxmlformats.org/officeDocument/2006/relationships" id="258" r:id="R23ce8e13b5ac416f"/>
    <p:sldId xmlns:r="http://schemas.openxmlformats.org/officeDocument/2006/relationships" id="259" r:id="R3fef5db833974bdc"/>
    <p:sldId xmlns:r="http://schemas.openxmlformats.org/officeDocument/2006/relationships" id="260" r:id="R024d11af0da24871"/>
    <p:sldId xmlns:r="http://schemas.openxmlformats.org/officeDocument/2006/relationships" id="261" r:id="R994dcb00fa614189"/>
    <p:sldId xmlns:r="http://schemas.openxmlformats.org/officeDocument/2006/relationships" id="262" r:id="Rbb506938c85a44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7dc089d0c4451" /><Relationship Type="http://schemas.openxmlformats.org/officeDocument/2006/relationships/slide" Target="/ppt/slides/slide1.xml" Id="R7cbb3e95822e4fb3" /><Relationship Type="http://schemas.openxmlformats.org/officeDocument/2006/relationships/slide" Target="/ppt/slides/slide2.xml" Id="R506af7c4b2184a46" /><Relationship Type="http://schemas.openxmlformats.org/officeDocument/2006/relationships/slide" Target="/ppt/slides/slide3.xml" Id="R23ce8e13b5ac416f" /><Relationship Type="http://schemas.openxmlformats.org/officeDocument/2006/relationships/slide" Target="/ppt/slides/slide4.xml" Id="R3fef5db833974bdc" /><Relationship Type="http://schemas.openxmlformats.org/officeDocument/2006/relationships/slide" Target="/ppt/slides/slide5.xml" Id="R024d11af0da24871" /><Relationship Type="http://schemas.openxmlformats.org/officeDocument/2006/relationships/slide" Target="/ppt/slides/slide6.xml" Id="R994dcb00fa614189" /><Relationship Type="http://schemas.openxmlformats.org/officeDocument/2006/relationships/slide" Target="/ppt/slides/slide7.xml" Id="Rbb506938c85a44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8257bedb04a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12cf809e94446" /><Relationship Type="http://schemas.openxmlformats.org/officeDocument/2006/relationships/theme" Target="/ppt/slideMasters/theme/theme1.xml" Id="R0c48f96b6c204b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112cf809e9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09c6674084c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a0af306b9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6b74084d34d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6fad38c91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413b9c43141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07c5df25743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0a56920fc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 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41 198 685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41 281 405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MAREN B TOLLNES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bjorgstudios@gmail.com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www.bjorgstudios.com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