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f8f92482a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20678d0d5491b"/>
  </p:sldMasterIdLst>
  <p:sldIdLst>
    <p:sldId xmlns:r="http://schemas.openxmlformats.org/officeDocument/2006/relationships" id="256" r:id="R7be918c618714225"/>
    <p:sldId xmlns:r="http://schemas.openxmlformats.org/officeDocument/2006/relationships" id="257" r:id="Re5006f4bad6a4e17"/>
    <p:sldId xmlns:r="http://schemas.openxmlformats.org/officeDocument/2006/relationships" id="258" r:id="Re2f89492173f49aa"/>
    <p:sldId xmlns:r="http://schemas.openxmlformats.org/officeDocument/2006/relationships" id="259" r:id="R2e9b964ef025417e"/>
    <p:sldId xmlns:r="http://schemas.openxmlformats.org/officeDocument/2006/relationships" id="260" r:id="R6a3fe07ffc2649a6"/>
    <p:sldId xmlns:r="http://schemas.openxmlformats.org/officeDocument/2006/relationships" id="261" r:id="Re8a506393ab6451f"/>
    <p:sldId xmlns:r="http://schemas.openxmlformats.org/officeDocument/2006/relationships" id="262" r:id="R8c0b22ecce21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20678d0d5491b" /><Relationship Type="http://schemas.openxmlformats.org/officeDocument/2006/relationships/slide" Target="/ppt/slides/slide1.xml" Id="R7be918c618714225" /><Relationship Type="http://schemas.openxmlformats.org/officeDocument/2006/relationships/slide" Target="/ppt/slides/slide2.xml" Id="Re5006f4bad6a4e17" /><Relationship Type="http://schemas.openxmlformats.org/officeDocument/2006/relationships/slide" Target="/ppt/slides/slide3.xml" Id="Re2f89492173f49aa" /><Relationship Type="http://schemas.openxmlformats.org/officeDocument/2006/relationships/slide" Target="/ppt/slides/slide4.xml" Id="R2e9b964ef025417e" /><Relationship Type="http://schemas.openxmlformats.org/officeDocument/2006/relationships/slide" Target="/ppt/slides/slide5.xml" Id="R6a3fe07ffc2649a6" /><Relationship Type="http://schemas.openxmlformats.org/officeDocument/2006/relationships/slide" Target="/ppt/slides/slide6.xml" Id="Re8a506393ab6451f" /><Relationship Type="http://schemas.openxmlformats.org/officeDocument/2006/relationships/slide" Target="/ppt/slides/slide7.xml" Id="R8c0b22ecce21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fd015b308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91fe8ce94982" /><Relationship Type="http://schemas.openxmlformats.org/officeDocument/2006/relationships/theme" Target="/ppt/slideMasters/theme/theme1.xml" Id="R9a0e985799c5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f91fe8ce9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0ca8e11c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580ea85cf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b4d377918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74ed5ab3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54d786a5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e09dff2e8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4f7c902c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KRISTINE FLADHUS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NKF HOLDING AS</a:t>
            </a:r>
          </a:p>
        </p:txBody>
      </p:sp>
    </p:spTree>
  </p:cSld>
  <p:clrMapOvr>
    <a:masterClrMapping xmlns:a="http://schemas.openxmlformats.org/drawingml/2006/main"/>
  </p:clrMapOvr>
</p:sld>
</file>