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9c0b35077241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3621195a4d43ef"/>
  </p:sldMasterIdLst>
  <p:sldIdLst>
    <p:sldId xmlns:r="http://schemas.openxmlformats.org/officeDocument/2006/relationships" id="256" r:id="Rcb7d29dcbf9f4652"/>
    <p:sldId xmlns:r="http://schemas.openxmlformats.org/officeDocument/2006/relationships" id="257" r:id="R5f3e8622beaa4829"/>
    <p:sldId xmlns:r="http://schemas.openxmlformats.org/officeDocument/2006/relationships" id="258" r:id="Ra984b40984874ce2"/>
    <p:sldId xmlns:r="http://schemas.openxmlformats.org/officeDocument/2006/relationships" id="259" r:id="Rc2051a9b58954614"/>
    <p:sldId xmlns:r="http://schemas.openxmlformats.org/officeDocument/2006/relationships" id="260" r:id="Rdbdbab40aabb4f21"/>
    <p:sldId xmlns:r="http://schemas.openxmlformats.org/officeDocument/2006/relationships" id="261" r:id="R3efe4602b7824e23"/>
    <p:sldId xmlns:r="http://schemas.openxmlformats.org/officeDocument/2006/relationships" id="262" r:id="R819c82f354e04e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3621195a4d43ef" /><Relationship Type="http://schemas.openxmlformats.org/officeDocument/2006/relationships/slide" Target="/ppt/slides/slide1.xml" Id="Rcb7d29dcbf9f4652" /><Relationship Type="http://schemas.openxmlformats.org/officeDocument/2006/relationships/slide" Target="/ppt/slides/slide2.xml" Id="R5f3e8622beaa4829" /><Relationship Type="http://schemas.openxmlformats.org/officeDocument/2006/relationships/slide" Target="/ppt/slides/slide3.xml" Id="Ra984b40984874ce2" /><Relationship Type="http://schemas.openxmlformats.org/officeDocument/2006/relationships/slide" Target="/ppt/slides/slide4.xml" Id="Rc2051a9b58954614" /><Relationship Type="http://schemas.openxmlformats.org/officeDocument/2006/relationships/slide" Target="/ppt/slides/slide5.xml" Id="Rdbdbab40aabb4f21" /><Relationship Type="http://schemas.openxmlformats.org/officeDocument/2006/relationships/slide" Target="/ppt/slides/slide6.xml" Id="R3efe4602b7824e23" /><Relationship Type="http://schemas.openxmlformats.org/officeDocument/2006/relationships/slide" Target="/ppt/slides/slide7.xml" Id="R819c82f354e04e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a15031d3ae46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950b117f04ca8" /><Relationship Type="http://schemas.openxmlformats.org/officeDocument/2006/relationships/theme" Target="/ppt/slideMasters/theme/theme1.xml" Id="R3a980981a79d4d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f950b117f04c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9fc167e0dd42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27d3e54d74d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cd2cc515146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fef233f0d4a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1039069bd4e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d889b81db943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a89cb049b46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SESU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−79 130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20 306 554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64 649 241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64 708 912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STEWART WILLIAM BERG  –  59,9 %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WILLIAM BERG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HELÈN BERG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Brinkvegen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9012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926 275 607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SESU HOLDING AS</a:t>
            </a:r>
          </a:p>
        </p:txBody>
      </p:sp>
    </p:spTree>
  </p:cSld>
  <p:clrMapOvr>
    <a:masterClrMapping xmlns:a="http://schemas.openxmlformats.org/drawingml/2006/main"/>
  </p:clrMapOvr>
</p:sld>
</file>