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95527c8ee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0c1d1f4054f8f"/>
  </p:sldMasterIdLst>
  <p:sldIdLst>
    <p:sldId xmlns:r="http://schemas.openxmlformats.org/officeDocument/2006/relationships" id="256" r:id="R976e622608be4fcd"/>
    <p:sldId xmlns:r="http://schemas.openxmlformats.org/officeDocument/2006/relationships" id="257" r:id="R29783db312644d8d"/>
    <p:sldId xmlns:r="http://schemas.openxmlformats.org/officeDocument/2006/relationships" id="258" r:id="Rc0e7fd28a87a49f5"/>
    <p:sldId xmlns:r="http://schemas.openxmlformats.org/officeDocument/2006/relationships" id="259" r:id="R6ad2d3dafbdf4a0e"/>
    <p:sldId xmlns:r="http://schemas.openxmlformats.org/officeDocument/2006/relationships" id="260" r:id="Rf3dfd98aeb8c4b8c"/>
    <p:sldId xmlns:r="http://schemas.openxmlformats.org/officeDocument/2006/relationships" id="261" r:id="R72065fdd1da24d05"/>
    <p:sldId xmlns:r="http://schemas.openxmlformats.org/officeDocument/2006/relationships" id="262" r:id="R9d68708bd1ba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0c1d1f4054f8f" /><Relationship Type="http://schemas.openxmlformats.org/officeDocument/2006/relationships/slide" Target="/ppt/slides/slide1.xml" Id="R976e622608be4fcd" /><Relationship Type="http://schemas.openxmlformats.org/officeDocument/2006/relationships/slide" Target="/ppt/slides/slide2.xml" Id="R29783db312644d8d" /><Relationship Type="http://schemas.openxmlformats.org/officeDocument/2006/relationships/slide" Target="/ppt/slides/slide3.xml" Id="Rc0e7fd28a87a49f5" /><Relationship Type="http://schemas.openxmlformats.org/officeDocument/2006/relationships/slide" Target="/ppt/slides/slide4.xml" Id="R6ad2d3dafbdf4a0e" /><Relationship Type="http://schemas.openxmlformats.org/officeDocument/2006/relationships/slide" Target="/ppt/slides/slide5.xml" Id="Rf3dfd98aeb8c4b8c" /><Relationship Type="http://schemas.openxmlformats.org/officeDocument/2006/relationships/slide" Target="/ppt/slides/slide6.xml" Id="R72065fdd1da24d05" /><Relationship Type="http://schemas.openxmlformats.org/officeDocument/2006/relationships/slide" Target="/ppt/slides/slide7.xml" Id="R9d68708bd1ba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08737acbb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a90f3b17452f" /><Relationship Type="http://schemas.openxmlformats.org/officeDocument/2006/relationships/theme" Target="/ppt/slideMasters/theme/theme1.xml" Id="Ra97355d159d6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2a90f3b17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422efe5a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7667d5d71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b935e413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5acd1a0c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056712958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a5a42d79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2956ad91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