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e493c469f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4a9c8110946da"/>
  </p:sldMasterIdLst>
  <p:sldIdLst>
    <p:sldId xmlns:r="http://schemas.openxmlformats.org/officeDocument/2006/relationships" id="256" r:id="R42faddabb3364cdc"/>
    <p:sldId xmlns:r="http://schemas.openxmlformats.org/officeDocument/2006/relationships" id="257" r:id="R23b7250ae81b441f"/>
    <p:sldId xmlns:r="http://schemas.openxmlformats.org/officeDocument/2006/relationships" id="258" r:id="R9c409234bc064e16"/>
    <p:sldId xmlns:r="http://schemas.openxmlformats.org/officeDocument/2006/relationships" id="259" r:id="R2e1ce045f05e43b8"/>
    <p:sldId xmlns:r="http://schemas.openxmlformats.org/officeDocument/2006/relationships" id="260" r:id="Re2d18727734548e7"/>
    <p:sldId xmlns:r="http://schemas.openxmlformats.org/officeDocument/2006/relationships" id="261" r:id="R66d44bc1589a4869"/>
    <p:sldId xmlns:r="http://schemas.openxmlformats.org/officeDocument/2006/relationships" id="262" r:id="R0e695d4f84e5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4a9c8110946da" /><Relationship Type="http://schemas.openxmlformats.org/officeDocument/2006/relationships/slide" Target="/ppt/slides/slide1.xml" Id="R42faddabb3364cdc" /><Relationship Type="http://schemas.openxmlformats.org/officeDocument/2006/relationships/slide" Target="/ppt/slides/slide2.xml" Id="R23b7250ae81b441f" /><Relationship Type="http://schemas.openxmlformats.org/officeDocument/2006/relationships/slide" Target="/ppt/slides/slide3.xml" Id="R9c409234bc064e16" /><Relationship Type="http://schemas.openxmlformats.org/officeDocument/2006/relationships/slide" Target="/ppt/slides/slide4.xml" Id="R2e1ce045f05e43b8" /><Relationship Type="http://schemas.openxmlformats.org/officeDocument/2006/relationships/slide" Target="/ppt/slides/slide5.xml" Id="Re2d18727734548e7" /><Relationship Type="http://schemas.openxmlformats.org/officeDocument/2006/relationships/slide" Target="/ppt/slides/slide6.xml" Id="R66d44bc1589a4869" /><Relationship Type="http://schemas.openxmlformats.org/officeDocument/2006/relationships/slide" Target="/ppt/slides/slide7.xml" Id="R0e695d4f84e5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293fdc312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bc9275394929" /><Relationship Type="http://schemas.openxmlformats.org/officeDocument/2006/relationships/theme" Target="/ppt/slideMasters/theme/theme1.xml" Id="R76247e193a3f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2bc927539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830b9d44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f8e8c6f8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3cb3bb6f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42f40df5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1d56aa23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c303e9d1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d999d96c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FABROMON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FABROMON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8 738 055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BERNE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Stallmestervegen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FABROMON AS</a:t>
            </a:r>
          </a:p>
        </p:txBody>
      </p:sp>
    </p:spTree>
  </p:cSld>
  <p:clrMapOvr>
    <a:masterClrMapping xmlns:a="http://schemas.openxmlformats.org/drawingml/2006/main"/>
  </p:clrMapOvr>
</p:sld>
</file>