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0736db3d134c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0377c7093f4d17"/>
  </p:sldMasterIdLst>
  <p:sldIdLst>
    <p:sldId xmlns:r="http://schemas.openxmlformats.org/officeDocument/2006/relationships" id="256" r:id="R2eb23ad9f7e9472d"/>
    <p:sldId xmlns:r="http://schemas.openxmlformats.org/officeDocument/2006/relationships" id="257" r:id="R74256fe1a64846a3"/>
    <p:sldId xmlns:r="http://schemas.openxmlformats.org/officeDocument/2006/relationships" id="258" r:id="R6f78268824114990"/>
    <p:sldId xmlns:r="http://schemas.openxmlformats.org/officeDocument/2006/relationships" id="259" r:id="Rf82b0e74a2b44481"/>
    <p:sldId xmlns:r="http://schemas.openxmlformats.org/officeDocument/2006/relationships" id="260" r:id="R53d4757f94154abb"/>
    <p:sldId xmlns:r="http://schemas.openxmlformats.org/officeDocument/2006/relationships" id="261" r:id="R477da8af40e0478b"/>
    <p:sldId xmlns:r="http://schemas.openxmlformats.org/officeDocument/2006/relationships" id="262" r:id="Rea3694b09b3c49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377c7093f4d17" /><Relationship Type="http://schemas.openxmlformats.org/officeDocument/2006/relationships/slide" Target="/ppt/slides/slide1.xml" Id="R2eb23ad9f7e9472d" /><Relationship Type="http://schemas.openxmlformats.org/officeDocument/2006/relationships/slide" Target="/ppt/slides/slide2.xml" Id="R74256fe1a64846a3" /><Relationship Type="http://schemas.openxmlformats.org/officeDocument/2006/relationships/slide" Target="/ppt/slides/slide3.xml" Id="R6f78268824114990" /><Relationship Type="http://schemas.openxmlformats.org/officeDocument/2006/relationships/slide" Target="/ppt/slides/slide4.xml" Id="Rf82b0e74a2b44481" /><Relationship Type="http://schemas.openxmlformats.org/officeDocument/2006/relationships/slide" Target="/ppt/slides/slide5.xml" Id="R53d4757f94154abb" /><Relationship Type="http://schemas.openxmlformats.org/officeDocument/2006/relationships/slide" Target="/ppt/slides/slide6.xml" Id="R477da8af40e0478b" /><Relationship Type="http://schemas.openxmlformats.org/officeDocument/2006/relationships/slide" Target="/ppt/slides/slide7.xml" Id="Rea3694b09b3c49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87ac24c8440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b2d12c7c54f4e" /><Relationship Type="http://schemas.openxmlformats.org/officeDocument/2006/relationships/theme" Target="/ppt/slideMasters/theme/theme1.xml" Id="R34d49563a04546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3b2d12c7c54f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fb8f7b05644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2bb212a0d4e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f19590c7749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20037cf5e4c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37940a4cd40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278913f6743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350e7101048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CIFFER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CIFFER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CIFFER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CIFFER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CIFFER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CIFFER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2 780 712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348 691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290 014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559 752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1 429 926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CIFFER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 MARITHA SEVALDSEN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JGØ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SALHUSRAMP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BENDIKSEN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CIFFER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926 288 652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CIFFER AS</a:t>
            </a:r>
          </a:p>
        </p:txBody>
      </p:sp>
    </p:spTree>
  </p:cSld>
  <p:clrMapOvr>
    <a:masterClrMapping xmlns:a="http://schemas.openxmlformats.org/drawingml/2006/main"/>
  </p:clrMapOvr>
</p:sld>
</file>